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534" r:id="rId2"/>
    <p:sldId id="466" r:id="rId3"/>
    <p:sldId id="467" r:id="rId4"/>
    <p:sldId id="535" r:id="rId5"/>
    <p:sldId id="536" r:id="rId6"/>
    <p:sldId id="537" r:id="rId7"/>
    <p:sldId id="538" r:id="rId8"/>
    <p:sldId id="539" r:id="rId9"/>
    <p:sldId id="540" r:id="rId10"/>
    <p:sldId id="541" r:id="rId11"/>
    <p:sldId id="542" r:id="rId12"/>
    <p:sldId id="543" r:id="rId13"/>
    <p:sldId id="552" r:id="rId14"/>
    <p:sldId id="544" r:id="rId15"/>
    <p:sldId id="545" r:id="rId16"/>
    <p:sldId id="546" r:id="rId17"/>
    <p:sldId id="547" r:id="rId18"/>
    <p:sldId id="548" r:id="rId19"/>
    <p:sldId id="549" r:id="rId20"/>
    <p:sldId id="550" r:id="rId21"/>
    <p:sldId id="551" r:id="rId22"/>
    <p:sldId id="531" r:id="rId23"/>
  </p:sldIdLst>
  <p:sldSz cx="9144000" cy="5143500" type="screen16x9"/>
  <p:notesSz cx="6737350" cy="9802813"/>
  <p:defaultTextStyle>
    <a:defPPr>
      <a:defRPr lang="bg-BG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8F9FA"/>
    <a:srgbClr val="1E66C0"/>
    <a:srgbClr val="1177D0"/>
    <a:srgbClr val="88CDEB"/>
    <a:srgbClr val="F98012"/>
    <a:srgbClr val="FF7F00"/>
    <a:srgbClr val="F0F0F4"/>
    <a:srgbClr val="CDCDCD"/>
    <a:srgbClr val="6E6863"/>
    <a:srgbClr val="54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6" autoAdjust="0"/>
    <p:restoredTop sz="92554" autoAdjust="0"/>
  </p:normalViewPr>
  <p:slideViewPr>
    <p:cSldViewPr>
      <p:cViewPr varScale="1">
        <p:scale>
          <a:sx n="133" d="100"/>
          <a:sy n="133" d="100"/>
        </p:scale>
        <p:origin x="1140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21000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25" tIns="45213" rIns="90425" bIns="45213" numCol="1" anchor="t" anchorCtr="0" compatLnSpc="1">
            <a:prstTxWarp prst="textNoShape">
              <a:avLst/>
            </a:prstTxWarp>
          </a:bodyPr>
          <a:lstStyle>
            <a:lvl1pPr defTabSz="904875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14763" y="0"/>
            <a:ext cx="2921000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25" tIns="45213" rIns="90425" bIns="45213" numCol="1" anchor="t" anchorCtr="0" compatLnSpc="1">
            <a:prstTxWarp prst="textNoShape">
              <a:avLst/>
            </a:prstTxWarp>
          </a:bodyPr>
          <a:lstStyle>
            <a:lvl1pPr algn="r" defTabSz="904875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81E1BC7-3C64-4B6C-BB10-CA4A4362E736}" type="datetimeFigureOut">
              <a:rPr lang="bg-BG" altLang="bg-BG"/>
              <a:pPr>
                <a:defRPr/>
              </a:pPr>
              <a:t>16.12.2024 г.</a:t>
            </a:fld>
            <a:endParaRPr lang="bg-BG" alt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35013"/>
            <a:ext cx="6534150" cy="3676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bg-BG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3100" y="4656138"/>
            <a:ext cx="539115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25" tIns="45213" rIns="90425" bIns="452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bg-BG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310688"/>
            <a:ext cx="29210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25" tIns="45213" rIns="90425" bIns="45213" numCol="1" anchor="b" anchorCtr="0" compatLnSpc="1">
            <a:prstTxWarp prst="textNoShape">
              <a:avLst/>
            </a:prstTxWarp>
          </a:bodyPr>
          <a:lstStyle>
            <a:lvl1pPr defTabSz="904875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14763" y="9310688"/>
            <a:ext cx="29210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25" tIns="45213" rIns="90425" bIns="45213" numCol="1" anchor="b" anchorCtr="0" compatLnSpc="1">
            <a:prstTxWarp prst="textNoShape">
              <a:avLst/>
            </a:prstTxWarp>
          </a:bodyPr>
          <a:lstStyle>
            <a:lvl1pPr algn="r" defTabSz="904875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A2F9920-BE72-4E10-B714-5F9374A012FD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2468472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2F9920-BE72-4E10-B714-5F9374A012FD}" type="slidenum">
              <a:rPr lang="bg-BG" altLang="bg-BG" smtClean="0"/>
              <a:pPr>
                <a:defRPr/>
              </a:pPr>
              <a:t>1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354850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Щракнете за редакция стил подзагл.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E3E81-9EC4-4CF4-9FA2-10DB580AA109}" type="datetimeFigureOut">
              <a:rPr lang="bg-BG"/>
              <a:pPr>
                <a:defRPr/>
              </a:pPr>
              <a:t>16.12.2024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CF179-DB4D-4148-8782-F1C0F1BC42BB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241378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3B8B6-13B1-4FB1-9D14-890215C72F4C}" type="datetimeFigureOut">
              <a:rPr lang="bg-BG"/>
              <a:pPr>
                <a:defRPr/>
              </a:pPr>
              <a:t>16.12.2024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4DFA4-B509-4BC4-B504-946C867C0844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39901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A29B6-4CDE-4A71-9415-577630F96E0B}" type="datetimeFigureOut">
              <a:rPr lang="bg-BG"/>
              <a:pPr>
                <a:defRPr/>
              </a:pPr>
              <a:t>16.12.2024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5E8BF-0C7E-4A78-BD97-F6DAC6909ABD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544420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C1A878D-07A3-41D4-969A-CEC7DA643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9144000" cy="5143499"/>
          </a:xfrm>
          <a:prstGeom prst="parallelogram">
            <a:avLst>
              <a:gd name="adj" fmla="val 90695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2610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767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dirty="0"/>
              <a:t>Щракнете, за да редактирате стиловете на текста в образеца</a:t>
            </a:r>
          </a:p>
          <a:p>
            <a:pPr lvl="1"/>
            <a:r>
              <a:rPr lang="bg-BG" dirty="0"/>
              <a:t>Второ ниво</a:t>
            </a:r>
          </a:p>
          <a:p>
            <a:pPr lvl="2"/>
            <a:r>
              <a:rPr lang="bg-BG" dirty="0"/>
              <a:t>Трето ниво</a:t>
            </a:r>
          </a:p>
          <a:p>
            <a:pPr lvl="3"/>
            <a:r>
              <a:rPr lang="bg-BG" dirty="0"/>
              <a:t>Четвърто ниво</a:t>
            </a:r>
          </a:p>
          <a:p>
            <a:pPr lvl="4"/>
            <a:r>
              <a:rPr lang="bg-BG" dirty="0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BDFE3-C859-46F7-9D37-0ADCAD2EEF71}" type="datetimeFigureOut">
              <a:rPr lang="bg-BG"/>
              <a:pPr>
                <a:defRPr/>
              </a:pPr>
              <a:t>16.12.2024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BC75A-4824-421F-B87E-4C6F782899F4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11920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018BE-4780-45E7-A099-4F9204E1CA2D}" type="datetimeFigureOut">
              <a:rPr lang="bg-BG"/>
              <a:pPr>
                <a:defRPr/>
              </a:pPr>
              <a:t>16.12.2024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C3FDA-50F8-48C1-9362-86387E01E493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818648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dirty="0"/>
              <a:t>Щракнете, за да редактирате стиловете на текста в образеца</a:t>
            </a:r>
          </a:p>
          <a:p>
            <a:pPr lvl="1"/>
            <a:r>
              <a:rPr lang="bg-BG" dirty="0"/>
              <a:t>Второ ниво</a:t>
            </a:r>
          </a:p>
          <a:p>
            <a:pPr lvl="2"/>
            <a:r>
              <a:rPr lang="bg-BG" dirty="0"/>
              <a:t>Трето ниво</a:t>
            </a:r>
          </a:p>
          <a:p>
            <a:pPr lvl="3"/>
            <a:r>
              <a:rPr lang="bg-BG" dirty="0"/>
              <a:t>Четвърто ниво</a:t>
            </a:r>
          </a:p>
          <a:p>
            <a:pPr lvl="4"/>
            <a:r>
              <a:rPr lang="bg-BG" dirty="0"/>
              <a:t>Пето ниво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924B0-E633-4E84-A936-38E93A3A2CDD}" type="datetimeFigureOut">
              <a:rPr lang="bg-BG"/>
              <a:pPr>
                <a:defRPr/>
              </a:pPr>
              <a:t>16.12.2024 г.</a:t>
            </a:fld>
            <a:endParaRPr lang="bg-BG"/>
          </a:p>
        </p:txBody>
      </p:sp>
      <p:sp>
        <p:nvSpPr>
          <p:cNvPr id="6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C5B7E-5AF6-4C51-A0AB-B69FFB274430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230682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F04C6-B75D-4961-A243-E9525494AC2A}" type="datetimeFigureOut">
              <a:rPr lang="bg-BG"/>
              <a:pPr>
                <a:defRPr/>
              </a:pPr>
              <a:t>16.12.2024 г.</a:t>
            </a:fld>
            <a:endParaRPr lang="bg-BG"/>
          </a:p>
        </p:txBody>
      </p:sp>
      <p:sp>
        <p:nvSpPr>
          <p:cNvPr id="8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10119-3FE7-4525-BED1-466CE0DD3B5A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251115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A59DC-38F6-4F0F-A30F-E579481DAEB7}" type="datetimeFigureOut">
              <a:rPr lang="bg-BG"/>
              <a:pPr>
                <a:defRPr/>
              </a:pPr>
              <a:t>16.12.2024 г.</a:t>
            </a:fld>
            <a:endParaRPr lang="bg-BG"/>
          </a:p>
        </p:txBody>
      </p:sp>
      <p:sp>
        <p:nvSpPr>
          <p:cNvPr id="4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2C0D0-C11F-46F7-962E-7847DB05ADFF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772879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0958F-DCBE-45BC-BFB8-BE26482A3B77}" type="datetimeFigureOut">
              <a:rPr lang="bg-BG"/>
              <a:pPr>
                <a:defRPr/>
              </a:pPr>
              <a:t>16.12.2024 г.</a:t>
            </a:fld>
            <a:endParaRPr lang="bg-BG"/>
          </a:p>
        </p:txBody>
      </p:sp>
      <p:sp>
        <p:nvSpPr>
          <p:cNvPr id="3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84B68-E79A-48A4-AF8F-015A816C7E09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  <p:sp>
        <p:nvSpPr>
          <p:cNvPr id="6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67544" y="204788"/>
            <a:ext cx="8219256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dirty="0"/>
              <a:t>Щракнете, за да редактирате стиловете на текста в образеца</a:t>
            </a:r>
          </a:p>
          <a:p>
            <a:pPr lvl="1"/>
            <a:r>
              <a:rPr lang="bg-BG" dirty="0"/>
              <a:t>Второ ниво</a:t>
            </a:r>
          </a:p>
          <a:p>
            <a:pPr lvl="2"/>
            <a:r>
              <a:rPr lang="bg-BG" dirty="0"/>
              <a:t>Трето ниво</a:t>
            </a:r>
          </a:p>
          <a:p>
            <a:pPr lvl="3"/>
            <a:r>
              <a:rPr lang="bg-BG" dirty="0"/>
              <a:t>Четвърто ниво</a:t>
            </a:r>
          </a:p>
          <a:p>
            <a:pPr lvl="4"/>
            <a:r>
              <a:rPr lang="bg-BG" dirty="0"/>
              <a:t>Пето ниво</a:t>
            </a:r>
          </a:p>
        </p:txBody>
      </p:sp>
    </p:spTree>
    <p:extLst>
      <p:ext uri="{BB962C8B-B14F-4D97-AF65-F5344CB8AC3E}">
        <p14:creationId xmlns:p14="http://schemas.microsoft.com/office/powerpoint/2010/main" val="153423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dirty="0"/>
              <a:t>Щракнете, за да редактирате стиловете на текста в образеца</a:t>
            </a:r>
          </a:p>
          <a:p>
            <a:pPr lvl="1"/>
            <a:r>
              <a:rPr lang="bg-BG" dirty="0"/>
              <a:t>Второ ниво</a:t>
            </a:r>
          </a:p>
          <a:p>
            <a:pPr lvl="2"/>
            <a:r>
              <a:rPr lang="bg-BG" dirty="0"/>
              <a:t>Трето ниво</a:t>
            </a:r>
          </a:p>
          <a:p>
            <a:pPr lvl="3"/>
            <a:r>
              <a:rPr lang="bg-BG" dirty="0"/>
              <a:t>Четвърто ниво</a:t>
            </a:r>
          </a:p>
          <a:p>
            <a:pPr lvl="4"/>
            <a:r>
              <a:rPr lang="bg-BG" dirty="0"/>
              <a:t>Пето ниво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97BA0-4D69-475A-907E-0BFE623DA4EC}" type="datetimeFigureOut">
              <a:rPr lang="bg-BG"/>
              <a:pPr>
                <a:defRPr/>
              </a:pPr>
              <a:t>16.12.2024 г.</a:t>
            </a:fld>
            <a:endParaRPr lang="bg-BG"/>
          </a:p>
        </p:txBody>
      </p:sp>
      <p:sp>
        <p:nvSpPr>
          <p:cNvPr id="6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56B67-CA2D-4DBD-AD8C-5E10513B4638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91347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346A3-BB62-4EFF-9AEA-81948A553414}" type="datetimeFigureOut">
              <a:rPr lang="bg-BG"/>
              <a:pPr>
                <a:defRPr/>
              </a:pPr>
              <a:t>16.12.2024 г.</a:t>
            </a:fld>
            <a:endParaRPr lang="bg-BG"/>
          </a:p>
        </p:txBody>
      </p:sp>
      <p:sp>
        <p:nvSpPr>
          <p:cNvPr id="6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F7BB6-6B64-419E-AA17-D09338F43F48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010482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Контейнер за заглавие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/>
              <a:t>Редакт. стил загл. образец</a:t>
            </a:r>
          </a:p>
        </p:txBody>
      </p:sp>
      <p:sp>
        <p:nvSpPr>
          <p:cNvPr id="1027" name="Текстов контейнер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 altLang="bg-BG"/>
              <a:t>Второ ниво</a:t>
            </a:r>
          </a:p>
          <a:p>
            <a:pPr lvl="2"/>
            <a:r>
              <a:rPr lang="bg-BG" altLang="bg-BG"/>
              <a:t>Трето ниво</a:t>
            </a:r>
          </a:p>
          <a:p>
            <a:pPr lvl="3"/>
            <a:r>
              <a:rPr lang="bg-BG" altLang="bg-BG"/>
              <a:t>Четвърто ниво</a:t>
            </a:r>
          </a:p>
          <a:p>
            <a:pPr lvl="4"/>
            <a:r>
              <a:rPr lang="bg-BG" alt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D01032-5403-4D62-A52D-D65B9ABFED16}" type="datetimeFigureOut">
              <a:rPr lang="bg-BG"/>
              <a:pPr>
                <a:defRPr/>
              </a:pPr>
              <a:t>16.12.2024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5AF89CF-0CA3-4818-B37C-8173BE301EE5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016C7D7-AC65-5EEB-3E92-7747ABAFDAD5}"/>
              </a:ext>
            </a:extLst>
          </p:cNvPr>
          <p:cNvSpPr/>
          <p:nvPr/>
        </p:nvSpPr>
        <p:spPr>
          <a:xfrm>
            <a:off x="-1" y="11321"/>
            <a:ext cx="858115" cy="860757"/>
          </a:xfrm>
          <a:prstGeom prst="rect">
            <a:avLst/>
          </a:prstGeom>
          <a:solidFill>
            <a:srgbClr val="6E6863"/>
          </a:solidFill>
          <a:ln>
            <a:solidFill>
              <a:srgbClr val="5453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" name="Rectangle 2"/>
          <p:cNvSpPr/>
          <p:nvPr/>
        </p:nvSpPr>
        <p:spPr>
          <a:xfrm>
            <a:off x="825966" y="11322"/>
            <a:ext cx="4408715" cy="860756"/>
          </a:xfrm>
          <a:prstGeom prst="rect">
            <a:avLst/>
          </a:prstGeom>
          <a:solidFill>
            <a:srgbClr val="6E6863"/>
          </a:solidFill>
          <a:ln>
            <a:solidFill>
              <a:srgbClr val="6E68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defRPr/>
            </a:pPr>
            <a:r>
              <a:rPr lang="bg-BG" altLang="bg-BG" sz="2400" dirty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РУСЕНСКИ  УНИВЕРСИТЕТ  “АНГЕЛ КЪНЧЕВ“</a:t>
            </a:r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864583F9-F3E3-43CC-9F92-6748BC572673}"/>
              </a:ext>
            </a:extLst>
          </p:cNvPr>
          <p:cNvSpPr/>
          <p:nvPr/>
        </p:nvSpPr>
        <p:spPr>
          <a:xfrm flipH="1">
            <a:off x="4479132" y="1"/>
            <a:ext cx="4664869" cy="5143499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B3D95B4-B428-4AE3-91CA-0FD7DBDAFEBE}"/>
              </a:ext>
            </a:extLst>
          </p:cNvPr>
          <p:cNvSpPr txBox="1"/>
          <p:nvPr/>
        </p:nvSpPr>
        <p:spPr>
          <a:xfrm>
            <a:off x="5144414" y="4447905"/>
            <a:ext cx="399609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1600" dirty="0">
                <a:solidFill>
                  <a:srgbClr val="545353"/>
                </a:solidFill>
                <a:cs typeface="Arial" pitchFamily="34" charset="0"/>
              </a:rPr>
              <a:t>проф. Цветомир Василев</a:t>
            </a:r>
          </a:p>
          <a:p>
            <a:r>
              <a:rPr lang="ru-RU" altLang="ko-KR" sz="1600">
                <a:solidFill>
                  <a:srgbClr val="545353"/>
                </a:solidFill>
                <a:cs typeface="Arial" pitchFamily="34" charset="0"/>
              </a:rPr>
              <a:t>проф. </a:t>
            </a:r>
            <a:r>
              <a:rPr lang="ru-RU" altLang="ko-KR" sz="1600" dirty="0">
                <a:solidFill>
                  <a:srgbClr val="545353"/>
                </a:solidFill>
                <a:cs typeface="Arial" pitchFamily="34" charset="0"/>
              </a:rPr>
              <a:t>Валентина Войноховска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779318" y="3410298"/>
            <a:ext cx="8364683" cy="885305"/>
          </a:xfrm>
          <a:custGeom>
            <a:avLst/>
            <a:gdLst>
              <a:gd name="connsiteX0" fmla="*/ 0 w 8553796"/>
              <a:gd name="connsiteY0" fmla="*/ 0 h 1155469"/>
              <a:gd name="connsiteX1" fmla="*/ 8553796 w 8553796"/>
              <a:gd name="connsiteY1" fmla="*/ 0 h 1155469"/>
              <a:gd name="connsiteX2" fmla="*/ 8553796 w 8553796"/>
              <a:gd name="connsiteY2" fmla="*/ 1155469 h 1155469"/>
              <a:gd name="connsiteX3" fmla="*/ 0 w 8553796"/>
              <a:gd name="connsiteY3" fmla="*/ 1155469 h 1155469"/>
              <a:gd name="connsiteX4" fmla="*/ 0 w 8553796"/>
              <a:gd name="connsiteY4" fmla="*/ 0 h 1155469"/>
              <a:gd name="connsiteX0" fmla="*/ 2086495 w 8553796"/>
              <a:gd name="connsiteY0" fmla="*/ 0 h 1163781"/>
              <a:gd name="connsiteX1" fmla="*/ 8553796 w 8553796"/>
              <a:gd name="connsiteY1" fmla="*/ 8312 h 1163781"/>
              <a:gd name="connsiteX2" fmla="*/ 8553796 w 8553796"/>
              <a:gd name="connsiteY2" fmla="*/ 1163781 h 1163781"/>
              <a:gd name="connsiteX3" fmla="*/ 0 w 8553796"/>
              <a:gd name="connsiteY3" fmla="*/ 1163781 h 1163781"/>
              <a:gd name="connsiteX4" fmla="*/ 2086495 w 8553796"/>
              <a:gd name="connsiteY4" fmla="*/ 0 h 1163781"/>
              <a:gd name="connsiteX0" fmla="*/ 1064030 w 7531331"/>
              <a:gd name="connsiteY0" fmla="*/ 0 h 1180407"/>
              <a:gd name="connsiteX1" fmla="*/ 7531331 w 7531331"/>
              <a:gd name="connsiteY1" fmla="*/ 8312 h 1180407"/>
              <a:gd name="connsiteX2" fmla="*/ 7531331 w 7531331"/>
              <a:gd name="connsiteY2" fmla="*/ 1163781 h 1180407"/>
              <a:gd name="connsiteX3" fmla="*/ 0 w 7531331"/>
              <a:gd name="connsiteY3" fmla="*/ 1180407 h 1180407"/>
              <a:gd name="connsiteX4" fmla="*/ 1064030 w 7531331"/>
              <a:gd name="connsiteY4" fmla="*/ 0 h 1180407"/>
              <a:gd name="connsiteX0" fmla="*/ 727726 w 7531331"/>
              <a:gd name="connsiteY0" fmla="*/ 0 h 1180407"/>
              <a:gd name="connsiteX1" fmla="*/ 7531331 w 7531331"/>
              <a:gd name="connsiteY1" fmla="*/ 8312 h 1180407"/>
              <a:gd name="connsiteX2" fmla="*/ 7531331 w 7531331"/>
              <a:gd name="connsiteY2" fmla="*/ 1163781 h 1180407"/>
              <a:gd name="connsiteX3" fmla="*/ 0 w 7531331"/>
              <a:gd name="connsiteY3" fmla="*/ 1180407 h 1180407"/>
              <a:gd name="connsiteX4" fmla="*/ 727726 w 7531331"/>
              <a:gd name="connsiteY4" fmla="*/ 0 h 1180407"/>
              <a:gd name="connsiteX0" fmla="*/ 716516 w 7520121"/>
              <a:gd name="connsiteY0" fmla="*/ 0 h 1180407"/>
              <a:gd name="connsiteX1" fmla="*/ 7520121 w 7520121"/>
              <a:gd name="connsiteY1" fmla="*/ 8312 h 1180407"/>
              <a:gd name="connsiteX2" fmla="*/ 7520121 w 7520121"/>
              <a:gd name="connsiteY2" fmla="*/ 1163781 h 1180407"/>
              <a:gd name="connsiteX3" fmla="*/ 0 w 7520121"/>
              <a:gd name="connsiteY3" fmla="*/ 1180407 h 1180407"/>
              <a:gd name="connsiteX4" fmla="*/ 716516 w 7520121"/>
              <a:gd name="connsiteY4" fmla="*/ 0 h 118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20121" h="1180407">
                <a:moveTo>
                  <a:pt x="716516" y="0"/>
                </a:moveTo>
                <a:lnTo>
                  <a:pt x="7520121" y="8312"/>
                </a:lnTo>
                <a:lnTo>
                  <a:pt x="7520121" y="1163781"/>
                </a:lnTo>
                <a:lnTo>
                  <a:pt x="0" y="1180407"/>
                </a:lnTo>
                <a:lnTo>
                  <a:pt x="716516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6E68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0E413BD5-398C-4BC7-91CA-8402C6A02F81}"/>
              </a:ext>
            </a:extLst>
          </p:cNvPr>
          <p:cNvSpPr txBox="1">
            <a:spLocks/>
          </p:cNvSpPr>
          <p:nvPr/>
        </p:nvSpPr>
        <p:spPr>
          <a:xfrm>
            <a:off x="1187624" y="3260638"/>
            <a:ext cx="7469878" cy="1471352"/>
          </a:xfrm>
          <a:custGeom>
            <a:avLst/>
            <a:gdLst>
              <a:gd name="connsiteX0" fmla="*/ 0 w 12192000"/>
              <a:gd name="connsiteY0" fmla="*/ 0 h 1945178"/>
              <a:gd name="connsiteX1" fmla="*/ 12192000 w 12192000"/>
              <a:gd name="connsiteY1" fmla="*/ 0 h 1945178"/>
              <a:gd name="connsiteX2" fmla="*/ 12192000 w 12192000"/>
              <a:gd name="connsiteY2" fmla="*/ 1945178 h 1945178"/>
              <a:gd name="connsiteX3" fmla="*/ 0 w 12192000"/>
              <a:gd name="connsiteY3" fmla="*/ 1945178 h 1945178"/>
              <a:gd name="connsiteX4" fmla="*/ 0 w 12192000"/>
              <a:gd name="connsiteY4" fmla="*/ 0 h 1945178"/>
              <a:gd name="connsiteX0" fmla="*/ 2069869 w 12192000"/>
              <a:gd name="connsiteY0" fmla="*/ 399011 h 1945178"/>
              <a:gd name="connsiteX1" fmla="*/ 12192000 w 12192000"/>
              <a:gd name="connsiteY1" fmla="*/ 0 h 1945178"/>
              <a:gd name="connsiteX2" fmla="*/ 12192000 w 12192000"/>
              <a:gd name="connsiteY2" fmla="*/ 1945178 h 1945178"/>
              <a:gd name="connsiteX3" fmla="*/ 0 w 12192000"/>
              <a:gd name="connsiteY3" fmla="*/ 1945178 h 1945178"/>
              <a:gd name="connsiteX4" fmla="*/ 2069869 w 12192000"/>
              <a:gd name="connsiteY4" fmla="*/ 399011 h 1945178"/>
              <a:gd name="connsiteX0" fmla="*/ 1396538 w 11518669"/>
              <a:gd name="connsiteY0" fmla="*/ 399011 h 1961803"/>
              <a:gd name="connsiteX1" fmla="*/ 11518669 w 11518669"/>
              <a:gd name="connsiteY1" fmla="*/ 0 h 1961803"/>
              <a:gd name="connsiteX2" fmla="*/ 11518669 w 11518669"/>
              <a:gd name="connsiteY2" fmla="*/ 1945178 h 1961803"/>
              <a:gd name="connsiteX3" fmla="*/ 0 w 11518669"/>
              <a:gd name="connsiteY3" fmla="*/ 1961803 h 1961803"/>
              <a:gd name="connsiteX4" fmla="*/ 1396538 w 11518669"/>
              <a:gd name="connsiteY4" fmla="*/ 399011 h 1961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18669" h="1961803">
                <a:moveTo>
                  <a:pt x="1396538" y="399011"/>
                </a:moveTo>
                <a:lnTo>
                  <a:pt x="11518669" y="0"/>
                </a:lnTo>
                <a:lnTo>
                  <a:pt x="11518669" y="1945178"/>
                </a:lnTo>
                <a:lnTo>
                  <a:pt x="0" y="1961803"/>
                </a:lnTo>
                <a:lnTo>
                  <a:pt x="1396538" y="399011"/>
                </a:lnTo>
                <a:close/>
              </a:path>
            </a:pathLst>
          </a:cu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ko-KR" sz="2800" b="1" dirty="0">
                <a:solidFill>
                  <a:srgbClr val="0070C0"/>
                </a:solidFill>
                <a:latin typeface="Arial Narrow" panose="020B0606020202030204" pitchFamily="34" charset="0"/>
                <a:cs typeface="Arial" pitchFamily="34" charset="0"/>
              </a:rPr>
              <a:t>Система за електронно обучение</a:t>
            </a: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0E201637-A79D-97AA-9CEE-EE269862B2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904108"/>
              </p:ext>
            </p:extLst>
          </p:nvPr>
        </p:nvGraphicFramePr>
        <p:xfrm>
          <a:off x="72663" y="69677"/>
          <a:ext cx="790322" cy="778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CorelDRAW" r:id="rId5" imgW="2335662" imgH="2598359" progId="CorelDRAW.Graphic.13">
                  <p:embed/>
                </p:oleObj>
              </mc:Choice>
              <mc:Fallback>
                <p:oleObj name="CorelDRAW" r:id="rId5" imgW="2335662" imgH="2598359" progId="CorelDRAW.Graphic.13">
                  <p:embed/>
                  <p:pic>
                    <p:nvPicPr>
                      <p:cNvPr id="205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63" y="69677"/>
                        <a:ext cx="790322" cy="77822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6E6863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>
            <a:extLst>
              <a:ext uri="{FF2B5EF4-FFF2-40B4-BE49-F238E27FC236}">
                <a16:creationId xmlns:a16="http://schemas.microsoft.com/office/drawing/2014/main" id="{CE128C5D-805F-0444-D169-9B3D4EFF935F}"/>
              </a:ext>
            </a:extLst>
          </p:cNvPr>
          <p:cNvSpPr/>
          <p:nvPr/>
        </p:nvSpPr>
        <p:spPr>
          <a:xfrm>
            <a:off x="6156176" y="3260639"/>
            <a:ext cx="2984337" cy="1027830"/>
          </a:xfrm>
          <a:custGeom>
            <a:avLst/>
            <a:gdLst>
              <a:gd name="connsiteX0" fmla="*/ 0 w 8553796"/>
              <a:gd name="connsiteY0" fmla="*/ 0 h 1155469"/>
              <a:gd name="connsiteX1" fmla="*/ 8553796 w 8553796"/>
              <a:gd name="connsiteY1" fmla="*/ 0 h 1155469"/>
              <a:gd name="connsiteX2" fmla="*/ 8553796 w 8553796"/>
              <a:gd name="connsiteY2" fmla="*/ 1155469 h 1155469"/>
              <a:gd name="connsiteX3" fmla="*/ 0 w 8553796"/>
              <a:gd name="connsiteY3" fmla="*/ 1155469 h 1155469"/>
              <a:gd name="connsiteX4" fmla="*/ 0 w 8553796"/>
              <a:gd name="connsiteY4" fmla="*/ 0 h 1155469"/>
              <a:gd name="connsiteX0" fmla="*/ 2086495 w 8553796"/>
              <a:gd name="connsiteY0" fmla="*/ 0 h 1163781"/>
              <a:gd name="connsiteX1" fmla="*/ 8553796 w 8553796"/>
              <a:gd name="connsiteY1" fmla="*/ 8312 h 1163781"/>
              <a:gd name="connsiteX2" fmla="*/ 8553796 w 8553796"/>
              <a:gd name="connsiteY2" fmla="*/ 1163781 h 1163781"/>
              <a:gd name="connsiteX3" fmla="*/ 0 w 8553796"/>
              <a:gd name="connsiteY3" fmla="*/ 1163781 h 1163781"/>
              <a:gd name="connsiteX4" fmla="*/ 2086495 w 8553796"/>
              <a:gd name="connsiteY4" fmla="*/ 0 h 1163781"/>
              <a:gd name="connsiteX0" fmla="*/ 1064030 w 7531331"/>
              <a:gd name="connsiteY0" fmla="*/ 0 h 1180407"/>
              <a:gd name="connsiteX1" fmla="*/ 7531331 w 7531331"/>
              <a:gd name="connsiteY1" fmla="*/ 8312 h 1180407"/>
              <a:gd name="connsiteX2" fmla="*/ 7531331 w 7531331"/>
              <a:gd name="connsiteY2" fmla="*/ 1163781 h 1180407"/>
              <a:gd name="connsiteX3" fmla="*/ 0 w 7531331"/>
              <a:gd name="connsiteY3" fmla="*/ 1180407 h 1180407"/>
              <a:gd name="connsiteX4" fmla="*/ 1064030 w 7531331"/>
              <a:gd name="connsiteY4" fmla="*/ 0 h 1180407"/>
              <a:gd name="connsiteX0" fmla="*/ 727726 w 7531331"/>
              <a:gd name="connsiteY0" fmla="*/ 0 h 1180407"/>
              <a:gd name="connsiteX1" fmla="*/ 7531331 w 7531331"/>
              <a:gd name="connsiteY1" fmla="*/ 8312 h 1180407"/>
              <a:gd name="connsiteX2" fmla="*/ 7531331 w 7531331"/>
              <a:gd name="connsiteY2" fmla="*/ 1163781 h 1180407"/>
              <a:gd name="connsiteX3" fmla="*/ 0 w 7531331"/>
              <a:gd name="connsiteY3" fmla="*/ 1180407 h 1180407"/>
              <a:gd name="connsiteX4" fmla="*/ 727726 w 7531331"/>
              <a:gd name="connsiteY4" fmla="*/ 0 h 1180407"/>
              <a:gd name="connsiteX0" fmla="*/ 716516 w 7520121"/>
              <a:gd name="connsiteY0" fmla="*/ 0 h 1180407"/>
              <a:gd name="connsiteX1" fmla="*/ 7520121 w 7520121"/>
              <a:gd name="connsiteY1" fmla="*/ 8312 h 1180407"/>
              <a:gd name="connsiteX2" fmla="*/ 7520121 w 7520121"/>
              <a:gd name="connsiteY2" fmla="*/ 1163781 h 1180407"/>
              <a:gd name="connsiteX3" fmla="*/ 0 w 7520121"/>
              <a:gd name="connsiteY3" fmla="*/ 1180407 h 1180407"/>
              <a:gd name="connsiteX4" fmla="*/ 716516 w 7520121"/>
              <a:gd name="connsiteY4" fmla="*/ 0 h 118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20121" h="1180407">
                <a:moveTo>
                  <a:pt x="716516" y="0"/>
                </a:moveTo>
                <a:lnTo>
                  <a:pt x="7520121" y="8312"/>
                </a:lnTo>
                <a:lnTo>
                  <a:pt x="7520121" y="1163781"/>
                </a:lnTo>
                <a:lnTo>
                  <a:pt x="0" y="1180407"/>
                </a:lnTo>
                <a:lnTo>
                  <a:pt x="716516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F0D1A5-08A4-3443-BCCE-D98316037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425" y="3410297"/>
            <a:ext cx="2664295" cy="75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50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5" grpId="0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143668" y="1059582"/>
            <a:ext cx="8856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77097" y="185934"/>
            <a:ext cx="8110537" cy="6477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defRPr/>
            </a:pPr>
            <a:r>
              <a:rPr lang="bg-BG" sz="2800" b="1" dirty="0">
                <a:solidFill>
                  <a:srgbClr val="0070C0"/>
                </a:solidFill>
                <a:latin typeface="Remissis Sb" panose="020D0704040608020204" pitchFamily="34" charset="0"/>
                <a:ea typeface="+mn-ea"/>
                <a:cs typeface="+mn-cs"/>
              </a:rPr>
              <a:t>Задание Снимка на студентска книжка</a:t>
            </a:r>
          </a:p>
          <a:p>
            <a:pPr algn="l" eaLnBrk="1" hangingPunct="1">
              <a:defRPr/>
            </a:pPr>
            <a:endParaRPr lang="bg-BG" sz="2800" b="1" dirty="0">
              <a:solidFill>
                <a:srgbClr val="0070C0"/>
              </a:solidFill>
              <a:latin typeface="Remissis Sb" panose="020D0704040608020204" pitchFamily="34" charset="0"/>
              <a:ea typeface="+mn-ea"/>
              <a:cs typeface="+mn-cs"/>
            </a:endParaRPr>
          </a:p>
        </p:txBody>
      </p:sp>
      <p:sp>
        <p:nvSpPr>
          <p:cNvPr id="4103" name="Rectangle 3"/>
          <p:cNvSpPr txBox="1">
            <a:spLocks noChangeArrowheads="1"/>
          </p:cNvSpPr>
          <p:nvPr/>
        </p:nvSpPr>
        <p:spPr bwMode="auto">
          <a:xfrm>
            <a:off x="611560" y="1250224"/>
            <a:ext cx="8110537" cy="348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bg-BG" altLang="bg-BG" sz="2600" dirty="0"/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12AEF89D-A698-C6BE-BC57-742842731C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663" y="69677"/>
          <a:ext cx="790322" cy="778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CorelDRAW" r:id="rId3" imgW="2335662" imgH="2598359" progId="CorelDRAW.Graphic.13">
                  <p:embed/>
                </p:oleObj>
              </mc:Choice>
              <mc:Fallback>
                <p:oleObj name="CorelDRAW" r:id="rId3" imgW="2335662" imgH="2598359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12AEF89D-A698-C6BE-BC57-742842731C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63" y="69677"/>
                        <a:ext cx="790322" cy="7782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CB1EA3F-0ACE-C393-6B45-42C227F87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8064"/>
            <a:ext cx="2627129" cy="67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C5625B-D863-4F2F-BF56-2F012D6205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9672" y="1066922"/>
            <a:ext cx="7437359" cy="3790887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597FE8C-6AA5-4709-A141-03F8E7CF2CD4}"/>
              </a:ext>
            </a:extLst>
          </p:cNvPr>
          <p:cNvCxnSpPr>
            <a:cxnSpLocks/>
          </p:cNvCxnSpPr>
          <p:nvPr/>
        </p:nvCxnSpPr>
        <p:spPr>
          <a:xfrm>
            <a:off x="1763688" y="3291830"/>
            <a:ext cx="792088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99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143668" y="1059582"/>
            <a:ext cx="8856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77097" y="185934"/>
            <a:ext cx="8110537" cy="6477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defRPr/>
            </a:pPr>
            <a:r>
              <a:rPr lang="bg-BG" sz="2800" b="1" dirty="0">
                <a:solidFill>
                  <a:srgbClr val="0070C0"/>
                </a:solidFill>
                <a:latin typeface="Remissis Sb" panose="020D0704040608020204" pitchFamily="34" charset="0"/>
                <a:ea typeface="+mn-ea"/>
                <a:cs typeface="+mn-cs"/>
              </a:rPr>
              <a:t>Снимка на студентска книжка</a:t>
            </a:r>
          </a:p>
        </p:txBody>
      </p:sp>
      <p:sp>
        <p:nvSpPr>
          <p:cNvPr id="4103" name="Rectangle 3"/>
          <p:cNvSpPr txBox="1">
            <a:spLocks noChangeArrowheads="1"/>
          </p:cNvSpPr>
          <p:nvPr/>
        </p:nvSpPr>
        <p:spPr bwMode="auto">
          <a:xfrm>
            <a:off x="611560" y="1250224"/>
            <a:ext cx="8110537" cy="348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bg-BG" altLang="bg-BG" sz="2600" dirty="0"/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12AEF89D-A698-C6BE-BC57-742842731C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663" y="69677"/>
          <a:ext cx="790322" cy="778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CorelDRAW" r:id="rId3" imgW="2335662" imgH="2598359" progId="CorelDRAW.Graphic.13">
                  <p:embed/>
                </p:oleObj>
              </mc:Choice>
              <mc:Fallback>
                <p:oleObj name="CorelDRAW" r:id="rId3" imgW="2335662" imgH="2598359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12AEF89D-A698-C6BE-BC57-742842731C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63" y="69677"/>
                        <a:ext cx="790322" cy="7782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CB1EA3F-0ACE-C393-6B45-42C227F87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8064"/>
            <a:ext cx="2627129" cy="67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0E6E28-AC81-4DB6-B3AB-768977BBBD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5" y="1347614"/>
            <a:ext cx="9144000" cy="299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38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143668" y="1059582"/>
            <a:ext cx="8856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77097" y="185934"/>
            <a:ext cx="8110537" cy="6477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defRPr/>
            </a:pPr>
            <a:r>
              <a:rPr lang="bg-BG" sz="2800" b="1" dirty="0">
                <a:solidFill>
                  <a:srgbClr val="0070C0"/>
                </a:solidFill>
                <a:latin typeface="Remissis Sb" panose="020D0704040608020204" pitchFamily="34" charset="0"/>
                <a:ea typeface="+mn-ea"/>
                <a:cs typeface="+mn-cs"/>
              </a:rPr>
              <a:t>Снимка на студентска книжка</a:t>
            </a:r>
          </a:p>
        </p:txBody>
      </p:sp>
      <p:sp>
        <p:nvSpPr>
          <p:cNvPr id="4103" name="Rectangle 3"/>
          <p:cNvSpPr txBox="1">
            <a:spLocks noChangeArrowheads="1"/>
          </p:cNvSpPr>
          <p:nvPr/>
        </p:nvSpPr>
        <p:spPr bwMode="auto">
          <a:xfrm>
            <a:off x="611560" y="1250224"/>
            <a:ext cx="8110537" cy="348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bg-BG" altLang="bg-BG" sz="2600" dirty="0"/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12AEF89D-A698-C6BE-BC57-742842731C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663" y="69677"/>
          <a:ext cx="790322" cy="778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CorelDRAW" r:id="rId3" imgW="2335662" imgH="2598359" progId="CorelDRAW.Graphic.13">
                  <p:embed/>
                </p:oleObj>
              </mc:Choice>
              <mc:Fallback>
                <p:oleObj name="CorelDRAW" r:id="rId3" imgW="2335662" imgH="2598359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12AEF89D-A698-C6BE-BC57-742842731C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63" y="69677"/>
                        <a:ext cx="790322" cy="7782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CB1EA3F-0ACE-C393-6B45-42C227F87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8064"/>
            <a:ext cx="2627129" cy="67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67BEB6-60B0-47C5-B783-12037EC13C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158667"/>
            <a:ext cx="9144000" cy="282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5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143668" y="1059582"/>
            <a:ext cx="8856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77097" y="185934"/>
            <a:ext cx="8110537" cy="6477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defRPr/>
            </a:pPr>
            <a:r>
              <a:rPr lang="bg-BG" sz="2800" b="1" dirty="0">
                <a:solidFill>
                  <a:srgbClr val="0070C0"/>
                </a:solidFill>
                <a:latin typeface="Remissis Sb" panose="020D0704040608020204" pitchFamily="34" charset="0"/>
                <a:ea typeface="+mn-ea"/>
                <a:cs typeface="+mn-cs"/>
              </a:rPr>
              <a:t>Ограничаване на достъпа до теста</a:t>
            </a:r>
          </a:p>
        </p:txBody>
      </p:sp>
      <p:sp>
        <p:nvSpPr>
          <p:cNvPr id="4103" name="Rectangle 3"/>
          <p:cNvSpPr txBox="1">
            <a:spLocks noChangeArrowheads="1"/>
          </p:cNvSpPr>
          <p:nvPr/>
        </p:nvSpPr>
        <p:spPr bwMode="auto">
          <a:xfrm>
            <a:off x="611560" y="1250224"/>
            <a:ext cx="8110537" cy="348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bg-BG" altLang="bg-BG" sz="2600" dirty="0"/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12AEF89D-A698-C6BE-BC57-742842731C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663" y="69677"/>
          <a:ext cx="790322" cy="778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CorelDRAW" r:id="rId3" imgW="2335662" imgH="2598359" progId="CorelDRAW.Graphic.13">
                  <p:embed/>
                </p:oleObj>
              </mc:Choice>
              <mc:Fallback>
                <p:oleObj name="CorelDRAW" r:id="rId3" imgW="2335662" imgH="2598359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12AEF89D-A698-C6BE-BC57-742842731C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63" y="69677"/>
                        <a:ext cx="790322" cy="7782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CB1EA3F-0ACE-C393-6B45-42C227F87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8064"/>
            <a:ext cx="2627129" cy="67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B830E3-CF2D-4B80-9C4F-18D0801BFB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458313"/>
            <a:ext cx="9144000" cy="3273676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0466498-22E2-4CEF-BDBF-AA8BB06E977B}"/>
              </a:ext>
            </a:extLst>
          </p:cNvPr>
          <p:cNvCxnSpPr>
            <a:cxnSpLocks/>
          </p:cNvCxnSpPr>
          <p:nvPr/>
        </p:nvCxnSpPr>
        <p:spPr>
          <a:xfrm>
            <a:off x="3419872" y="3939902"/>
            <a:ext cx="1728192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12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143668" y="1059582"/>
            <a:ext cx="8856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77097" y="185934"/>
            <a:ext cx="8110537" cy="6477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defRPr/>
            </a:pPr>
            <a:r>
              <a:rPr lang="bg-BG" sz="2800" b="1" dirty="0">
                <a:solidFill>
                  <a:srgbClr val="0070C0"/>
                </a:solidFill>
                <a:latin typeface="Remissis Sb" panose="020D0704040608020204" pitchFamily="34" charset="0"/>
                <a:ea typeface="+mn-ea"/>
                <a:cs typeface="+mn-cs"/>
              </a:rPr>
              <a:t>Система за идентификация на студентите и контрол на съответните процедури</a:t>
            </a:r>
          </a:p>
        </p:txBody>
      </p:sp>
      <p:sp>
        <p:nvSpPr>
          <p:cNvPr id="4103" name="Rectangle 3"/>
          <p:cNvSpPr txBox="1">
            <a:spLocks noChangeArrowheads="1"/>
          </p:cNvSpPr>
          <p:nvPr/>
        </p:nvSpPr>
        <p:spPr bwMode="auto">
          <a:xfrm>
            <a:off x="611560" y="1250224"/>
            <a:ext cx="8110537" cy="348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bg-BG" altLang="bg-BG" sz="2600" dirty="0"/>
              <a:t>Необходимо е заснимане на студента по време на изпита, за да се сравни снимката на студента от БД или книжката със снимките от изпита.</a:t>
            </a:r>
          </a:p>
          <a:p>
            <a:pPr eaLnBrk="1" hangingPunct="1"/>
            <a:r>
              <a:rPr lang="bg-BG" altLang="bg-BG" sz="2600" dirty="0"/>
              <a:t>Решение: </a:t>
            </a:r>
            <a:r>
              <a:rPr lang="en-US" altLang="bg-BG" sz="2600" dirty="0"/>
              <a:t>Moodle Proctoring plugin</a:t>
            </a:r>
            <a:r>
              <a:rPr lang="bg-BG" altLang="bg-BG" sz="2600" dirty="0"/>
              <a:t>. </a:t>
            </a:r>
          </a:p>
          <a:p>
            <a:pPr lvl="1" eaLnBrk="1" hangingPunct="1"/>
            <a:r>
              <a:rPr lang="bg-BG" altLang="bg-BG" sz="2200" dirty="0"/>
              <a:t>Изисква разрешение от студента да използва уеб камерата. Не го допуска до теста без това разрешение</a:t>
            </a:r>
            <a:r>
              <a:rPr lang="en-US" altLang="bg-BG" sz="2200" dirty="0"/>
              <a:t> </a:t>
            </a:r>
            <a:endParaRPr lang="bg-BG" altLang="bg-BG" sz="2200" dirty="0"/>
          </a:p>
          <a:p>
            <a:pPr lvl="1" eaLnBrk="1" hangingPunct="1"/>
            <a:r>
              <a:rPr lang="bg-BG" altLang="bg-BG" sz="2200" dirty="0"/>
              <a:t>Прави снимки през определен период от време: в момента е 30 сек.</a:t>
            </a: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12AEF89D-A698-C6BE-BC57-742842731C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663" y="69677"/>
          <a:ext cx="790322" cy="778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CorelDRAW" r:id="rId3" imgW="2335662" imgH="2598359" progId="CorelDRAW.Graphic.13">
                  <p:embed/>
                </p:oleObj>
              </mc:Choice>
              <mc:Fallback>
                <p:oleObj name="CorelDRAW" r:id="rId3" imgW="2335662" imgH="2598359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12AEF89D-A698-C6BE-BC57-742842731C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63" y="69677"/>
                        <a:ext cx="790322" cy="7782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CB1EA3F-0ACE-C393-6B45-42C227F87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8064"/>
            <a:ext cx="2627129" cy="67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89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143668" y="1059582"/>
            <a:ext cx="8856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77097" y="185934"/>
            <a:ext cx="8110537" cy="6477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defRPr/>
            </a:pPr>
            <a:r>
              <a:rPr lang="bg-BG" sz="2800" b="1" dirty="0">
                <a:solidFill>
                  <a:srgbClr val="0070C0"/>
                </a:solidFill>
                <a:latin typeface="Remissis Sb" panose="020D0704040608020204" pitchFamily="34" charset="0"/>
                <a:ea typeface="+mn-ea"/>
                <a:cs typeface="+mn-cs"/>
              </a:rPr>
              <a:t>Система за идентификация на студентите</a:t>
            </a:r>
          </a:p>
        </p:txBody>
      </p:sp>
      <p:sp>
        <p:nvSpPr>
          <p:cNvPr id="4103" name="Rectangle 3"/>
          <p:cNvSpPr txBox="1">
            <a:spLocks noChangeArrowheads="1"/>
          </p:cNvSpPr>
          <p:nvPr/>
        </p:nvSpPr>
        <p:spPr bwMode="auto">
          <a:xfrm>
            <a:off x="611560" y="1250224"/>
            <a:ext cx="8110537" cy="348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bg-BG" altLang="bg-BG" sz="2600" dirty="0"/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12AEF89D-A698-C6BE-BC57-742842731C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663" y="69677"/>
          <a:ext cx="790322" cy="778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CorelDRAW" r:id="rId3" imgW="2335662" imgH="2598359" progId="CorelDRAW.Graphic.13">
                  <p:embed/>
                </p:oleObj>
              </mc:Choice>
              <mc:Fallback>
                <p:oleObj name="CorelDRAW" r:id="rId3" imgW="2335662" imgH="2598359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12AEF89D-A698-C6BE-BC57-742842731C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63" y="69677"/>
                        <a:ext cx="790322" cy="7782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CB1EA3F-0ACE-C393-6B45-42C227F87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8064"/>
            <a:ext cx="2627129" cy="67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08B911-54CB-4D54-AAAF-207F4EA077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498880"/>
            <a:ext cx="9144000" cy="214574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3F7EB70-48A4-4974-9583-75072A398ED6}"/>
              </a:ext>
            </a:extLst>
          </p:cNvPr>
          <p:cNvCxnSpPr>
            <a:cxnSpLocks/>
          </p:cNvCxnSpPr>
          <p:nvPr/>
        </p:nvCxnSpPr>
        <p:spPr>
          <a:xfrm flipV="1">
            <a:off x="4932040" y="3363838"/>
            <a:ext cx="864096" cy="57606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59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143668" y="1059582"/>
            <a:ext cx="8856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77097" y="185934"/>
            <a:ext cx="8110537" cy="6477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defRPr/>
            </a:pPr>
            <a:r>
              <a:rPr lang="bg-BG" sz="2800" b="1" dirty="0">
                <a:solidFill>
                  <a:srgbClr val="0070C0"/>
                </a:solidFill>
                <a:latin typeface="Remissis Sb" panose="020D0704040608020204" pitchFamily="34" charset="0"/>
                <a:ea typeface="+mn-ea"/>
                <a:cs typeface="+mn-cs"/>
              </a:rPr>
              <a:t>Система за идентификация на студентите</a:t>
            </a:r>
          </a:p>
        </p:txBody>
      </p:sp>
      <p:sp>
        <p:nvSpPr>
          <p:cNvPr id="4103" name="Rectangle 3"/>
          <p:cNvSpPr txBox="1">
            <a:spLocks noChangeArrowheads="1"/>
          </p:cNvSpPr>
          <p:nvPr/>
        </p:nvSpPr>
        <p:spPr bwMode="auto">
          <a:xfrm>
            <a:off x="611560" y="1250224"/>
            <a:ext cx="8110537" cy="348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bg-BG" altLang="bg-BG" sz="2600" dirty="0"/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12AEF89D-A698-C6BE-BC57-742842731C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663" y="69677"/>
          <a:ext cx="790322" cy="778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CorelDRAW" r:id="rId3" imgW="2335662" imgH="2598359" progId="CorelDRAW.Graphic.13">
                  <p:embed/>
                </p:oleObj>
              </mc:Choice>
              <mc:Fallback>
                <p:oleObj name="CorelDRAW" r:id="rId3" imgW="2335662" imgH="2598359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12AEF89D-A698-C6BE-BC57-742842731C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63" y="69677"/>
                        <a:ext cx="790322" cy="7782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CB1EA3F-0ACE-C393-6B45-42C227F87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8064"/>
            <a:ext cx="2627129" cy="67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271E13-5074-4092-9D49-DA73975A0A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5695" y="1040634"/>
            <a:ext cx="7176617" cy="4009113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8635073-28B2-4F98-9E47-D4E8369BE33C}"/>
              </a:ext>
            </a:extLst>
          </p:cNvPr>
          <p:cNvCxnSpPr>
            <a:cxnSpLocks/>
          </p:cNvCxnSpPr>
          <p:nvPr/>
        </p:nvCxnSpPr>
        <p:spPr>
          <a:xfrm>
            <a:off x="3697664" y="3651870"/>
            <a:ext cx="1512168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143668" y="1059582"/>
            <a:ext cx="8856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77097" y="185934"/>
            <a:ext cx="8110537" cy="6477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defRPr/>
            </a:pPr>
            <a:r>
              <a:rPr lang="bg-BG" sz="2800" b="1" dirty="0">
                <a:solidFill>
                  <a:srgbClr val="0070C0"/>
                </a:solidFill>
                <a:latin typeface="Remissis Sb" panose="020D0704040608020204" pitchFamily="34" charset="0"/>
                <a:ea typeface="+mn-ea"/>
                <a:cs typeface="+mn-cs"/>
              </a:rPr>
              <a:t>Система за идентификация на студентите</a:t>
            </a:r>
          </a:p>
        </p:txBody>
      </p:sp>
      <p:sp>
        <p:nvSpPr>
          <p:cNvPr id="4103" name="Rectangle 3"/>
          <p:cNvSpPr txBox="1">
            <a:spLocks noChangeArrowheads="1"/>
          </p:cNvSpPr>
          <p:nvPr/>
        </p:nvSpPr>
        <p:spPr bwMode="auto">
          <a:xfrm>
            <a:off x="611560" y="1250224"/>
            <a:ext cx="8110537" cy="348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bg-BG" altLang="bg-BG" sz="2600" dirty="0"/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12AEF89D-A698-C6BE-BC57-742842731C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663" y="69677"/>
          <a:ext cx="790322" cy="778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CorelDRAW" r:id="rId3" imgW="2335662" imgH="2598359" progId="CorelDRAW.Graphic.13">
                  <p:embed/>
                </p:oleObj>
              </mc:Choice>
              <mc:Fallback>
                <p:oleObj name="CorelDRAW" r:id="rId3" imgW="2335662" imgH="2598359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12AEF89D-A698-C6BE-BC57-742842731C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63" y="69677"/>
                        <a:ext cx="790322" cy="7782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CB1EA3F-0ACE-C393-6B45-42C227F87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8064"/>
            <a:ext cx="2627129" cy="67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98F817-2DF8-48C5-ACCA-10A7EE9EBD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9672" y="1038720"/>
            <a:ext cx="7524328" cy="3907092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B456AC9-CB63-4D30-801C-784437AD1484}"/>
              </a:ext>
            </a:extLst>
          </p:cNvPr>
          <p:cNvCxnSpPr>
            <a:cxnSpLocks/>
          </p:cNvCxnSpPr>
          <p:nvPr/>
        </p:nvCxnSpPr>
        <p:spPr>
          <a:xfrm>
            <a:off x="6660232" y="3363838"/>
            <a:ext cx="1656184" cy="136815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39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143668" y="1059582"/>
            <a:ext cx="8856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77097" y="185934"/>
            <a:ext cx="8110537" cy="6477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defRPr/>
            </a:pPr>
            <a:r>
              <a:rPr lang="bg-BG" sz="2800" b="1" dirty="0">
                <a:solidFill>
                  <a:srgbClr val="0070C0"/>
                </a:solidFill>
                <a:latin typeface="Remissis Sb" panose="020D0704040608020204" pitchFamily="34" charset="0"/>
                <a:ea typeface="+mn-ea"/>
                <a:cs typeface="+mn-cs"/>
              </a:rPr>
              <a:t>Система за идентификация на студентите</a:t>
            </a:r>
          </a:p>
        </p:txBody>
      </p:sp>
      <p:sp>
        <p:nvSpPr>
          <p:cNvPr id="4103" name="Rectangle 3"/>
          <p:cNvSpPr txBox="1">
            <a:spLocks noChangeArrowheads="1"/>
          </p:cNvSpPr>
          <p:nvPr/>
        </p:nvSpPr>
        <p:spPr bwMode="auto">
          <a:xfrm>
            <a:off x="611560" y="1250224"/>
            <a:ext cx="8110537" cy="348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bg-BG" altLang="bg-BG" sz="2600" dirty="0"/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12AEF89D-A698-C6BE-BC57-742842731C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663" y="69677"/>
          <a:ext cx="790322" cy="778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CorelDRAW" r:id="rId3" imgW="2335662" imgH="2598359" progId="CorelDRAW.Graphic.13">
                  <p:embed/>
                </p:oleObj>
              </mc:Choice>
              <mc:Fallback>
                <p:oleObj name="CorelDRAW" r:id="rId3" imgW="2335662" imgH="2598359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12AEF89D-A698-C6BE-BC57-742842731C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63" y="69677"/>
                        <a:ext cx="790322" cy="7782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CB1EA3F-0ACE-C393-6B45-42C227F87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8064"/>
            <a:ext cx="2627129" cy="67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B3B0D6-B8CB-4A7E-8BB5-CB7DF551F4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592" y="1130050"/>
            <a:ext cx="8244408" cy="3985386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1A9458F-4302-4A11-9EEF-3437E479BC5A}"/>
              </a:ext>
            </a:extLst>
          </p:cNvPr>
          <p:cNvCxnSpPr>
            <a:cxnSpLocks/>
          </p:cNvCxnSpPr>
          <p:nvPr/>
        </p:nvCxnSpPr>
        <p:spPr>
          <a:xfrm flipV="1">
            <a:off x="2843808" y="3579861"/>
            <a:ext cx="1656184" cy="57606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30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143668" y="1059582"/>
            <a:ext cx="8856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77097" y="185934"/>
            <a:ext cx="8110537" cy="6477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defRPr/>
            </a:pPr>
            <a:r>
              <a:rPr lang="bg-BG" sz="2800" b="1" dirty="0">
                <a:solidFill>
                  <a:srgbClr val="0070C0"/>
                </a:solidFill>
                <a:latin typeface="Remissis Sb" panose="020D0704040608020204" pitchFamily="34" charset="0"/>
                <a:ea typeface="+mn-ea"/>
                <a:cs typeface="+mn-cs"/>
              </a:rPr>
              <a:t>Контрол на съответните процедури</a:t>
            </a:r>
          </a:p>
        </p:txBody>
      </p:sp>
      <p:sp>
        <p:nvSpPr>
          <p:cNvPr id="4103" name="Rectangle 3"/>
          <p:cNvSpPr txBox="1">
            <a:spLocks noChangeArrowheads="1"/>
          </p:cNvSpPr>
          <p:nvPr/>
        </p:nvSpPr>
        <p:spPr bwMode="auto">
          <a:xfrm>
            <a:off x="611560" y="1250224"/>
            <a:ext cx="8110537" cy="348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bg-BG" sz="2600" dirty="0"/>
              <a:t>Safe Exam Browser</a:t>
            </a:r>
          </a:p>
          <a:p>
            <a:pPr eaLnBrk="1" hangingPunct="1"/>
            <a:r>
              <a:rPr lang="bg-BG" altLang="bg-BG" sz="2600" dirty="0"/>
              <a:t>При стартиране прекратява всички „забранени“ програми, които могат да помогнат за опити за измама: отдалече достъп и др.</a:t>
            </a:r>
          </a:p>
          <a:p>
            <a:pPr eaLnBrk="1" hangingPunct="1"/>
            <a:r>
              <a:rPr lang="bg-BG" altLang="bg-BG" sz="2600" dirty="0"/>
              <a:t>След започване на изпита не дава възможност на студента да превключва на други прозорци</a:t>
            </a:r>
          </a:p>
          <a:p>
            <a:pPr eaLnBrk="1" hangingPunct="1"/>
            <a:r>
              <a:rPr lang="bg-BG" altLang="bg-BG" sz="2600" dirty="0"/>
              <a:t>Настройки</a:t>
            </a: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12AEF89D-A698-C6BE-BC57-742842731C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663" y="69677"/>
          <a:ext cx="790322" cy="778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CorelDRAW" r:id="rId3" imgW="2335662" imgH="2598359" progId="CorelDRAW.Graphic.13">
                  <p:embed/>
                </p:oleObj>
              </mc:Choice>
              <mc:Fallback>
                <p:oleObj name="CorelDRAW" r:id="rId3" imgW="2335662" imgH="2598359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12AEF89D-A698-C6BE-BC57-742842731C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63" y="69677"/>
                        <a:ext cx="790322" cy="7782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CB1EA3F-0ACE-C393-6B45-42C227F87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8064"/>
            <a:ext cx="2627129" cy="67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58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Line 4"/>
          <p:cNvSpPr>
            <a:spLocks noChangeShapeType="1"/>
          </p:cNvSpPr>
          <p:nvPr/>
        </p:nvSpPr>
        <p:spPr bwMode="auto">
          <a:xfrm>
            <a:off x="107951" y="735806"/>
            <a:ext cx="8856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71600" y="195486"/>
            <a:ext cx="8172400" cy="6477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defRPr/>
            </a:pPr>
            <a:r>
              <a:rPr lang="bg-BG" sz="2800" b="1" dirty="0">
                <a:solidFill>
                  <a:srgbClr val="0070C0"/>
                </a:solidFill>
                <a:latin typeface="Remissis Sb" panose="020D0704040608020204" pitchFamily="34" charset="0"/>
                <a:ea typeface="Dihjauti" panose="02060503080000000000" pitchFamily="18" charset="0"/>
                <a:cs typeface="Dihjauti" panose="02060503080000000000" pitchFamily="18" charset="0"/>
              </a:rPr>
              <a:t>Вход в системата:</a:t>
            </a:r>
            <a:endParaRPr lang="bg-BG" sz="280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Remissis Sb" panose="020D0704040608020204" pitchFamily="34" charset="0"/>
              <a:ea typeface="Dihjauti" panose="02060503080000000000" pitchFamily="18" charset="0"/>
              <a:cs typeface="Dihjauti" panose="02060503080000000000" pitchFamily="18" charset="0"/>
            </a:endParaRPr>
          </a:p>
        </p:txBody>
      </p:sp>
      <p:pic>
        <p:nvPicPr>
          <p:cNvPr id="6247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316" y="1223533"/>
            <a:ext cx="5447367" cy="387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>
            <a:cxnSpLocks/>
          </p:cNvCxnSpPr>
          <p:nvPr/>
        </p:nvCxnSpPr>
        <p:spPr>
          <a:xfrm flipH="1">
            <a:off x="7145641" y="1509315"/>
            <a:ext cx="666719" cy="17968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CA1F7947-0C30-BB17-F39F-2E07176FB6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425781"/>
              </p:ext>
            </p:extLst>
          </p:nvPr>
        </p:nvGraphicFramePr>
        <p:xfrm>
          <a:off x="72663" y="69677"/>
          <a:ext cx="790322" cy="778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CorelDRAW" r:id="rId4" imgW="2335662" imgH="2598359" progId="CorelDRAW.Graphic.13">
                  <p:embed/>
                </p:oleObj>
              </mc:Choice>
              <mc:Fallback>
                <p:oleObj name="CorelDRAW" r:id="rId4" imgW="2335662" imgH="2598359" progId="CorelDRAW.Graphic.13">
                  <p:embed/>
                  <p:pic>
                    <p:nvPicPr>
                      <p:cNvPr id="6" name="Object 2">
                        <a:extLst>
                          <a:ext uri="{FF2B5EF4-FFF2-40B4-BE49-F238E27FC236}">
                            <a16:creationId xmlns:a16="http://schemas.microsoft.com/office/drawing/2014/main" id="{0E201637-A79D-97AA-9CEE-EE269862B2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63" y="69677"/>
                        <a:ext cx="790322" cy="7782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86CDA0FE-ED6E-9F51-650E-945950D87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37465"/>
            <a:ext cx="1691025" cy="43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2887D9E3-604E-B7D5-0D2F-6DB305360F46}"/>
              </a:ext>
            </a:extLst>
          </p:cNvPr>
          <p:cNvSpPr txBox="1">
            <a:spLocks noChangeArrowheads="1"/>
          </p:cNvSpPr>
          <p:nvPr/>
        </p:nvSpPr>
        <p:spPr>
          <a:xfrm>
            <a:off x="1004789" y="726089"/>
            <a:ext cx="8172400" cy="6477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bg-BG" sz="2800" dirty="0">
                <a:solidFill>
                  <a:srgbClr val="F98012"/>
                </a:solidFill>
                <a:latin typeface="Soul Papa" panose="00000400000000000000" pitchFamily="2" charset="0"/>
              </a:rPr>
              <a:t>https://d-learning.uni-ruse.bg/</a:t>
            </a:r>
            <a:endParaRPr lang="bg-BG" altLang="bg-BG" sz="2800" dirty="0">
              <a:solidFill>
                <a:srgbClr val="F98012"/>
              </a:solidFill>
            </a:endParaRPr>
          </a:p>
          <a:p>
            <a:pPr eaLnBrk="1" hangingPunct="1">
              <a:defRPr/>
            </a:pPr>
            <a:endParaRPr lang="bg-BG" sz="2800" dirty="0">
              <a:solidFill>
                <a:srgbClr val="F98012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97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143668" y="1059582"/>
            <a:ext cx="8856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77097" y="185934"/>
            <a:ext cx="8110537" cy="6477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defRPr/>
            </a:pPr>
            <a:r>
              <a:rPr lang="bg-BG" sz="2800" b="1" dirty="0">
                <a:solidFill>
                  <a:srgbClr val="0070C0"/>
                </a:solidFill>
                <a:latin typeface="Remissis Sb" panose="020D0704040608020204" pitchFamily="34" charset="0"/>
                <a:ea typeface="+mn-ea"/>
                <a:cs typeface="+mn-cs"/>
              </a:rPr>
              <a:t>Контрол на съответните процедури</a:t>
            </a:r>
          </a:p>
        </p:txBody>
      </p:sp>
      <p:sp>
        <p:nvSpPr>
          <p:cNvPr id="4103" name="Rectangle 3"/>
          <p:cNvSpPr txBox="1">
            <a:spLocks noChangeArrowheads="1"/>
          </p:cNvSpPr>
          <p:nvPr/>
        </p:nvSpPr>
        <p:spPr bwMode="auto">
          <a:xfrm>
            <a:off x="611560" y="1271268"/>
            <a:ext cx="8110537" cy="348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bg-BG" altLang="bg-BG" sz="2600" dirty="0"/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12AEF89D-A698-C6BE-BC57-742842731C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663" y="69677"/>
          <a:ext cx="790322" cy="778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CorelDRAW" r:id="rId3" imgW="2335662" imgH="2598359" progId="CorelDRAW.Graphic.13">
                  <p:embed/>
                </p:oleObj>
              </mc:Choice>
              <mc:Fallback>
                <p:oleObj name="CorelDRAW" r:id="rId3" imgW="2335662" imgH="2598359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12AEF89D-A698-C6BE-BC57-742842731C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63" y="69677"/>
                        <a:ext cx="790322" cy="7782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CB1EA3F-0ACE-C393-6B45-42C227F87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8064"/>
            <a:ext cx="2627129" cy="67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C3AE6B-5FE9-426C-A51B-7299E30017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4234" y="1272913"/>
            <a:ext cx="9144000" cy="381344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7E6FF15-D376-43D7-9832-99321F068070}"/>
              </a:ext>
            </a:extLst>
          </p:cNvPr>
          <p:cNvCxnSpPr>
            <a:cxnSpLocks/>
          </p:cNvCxnSpPr>
          <p:nvPr/>
        </p:nvCxnSpPr>
        <p:spPr>
          <a:xfrm flipH="1">
            <a:off x="8172400" y="1779662"/>
            <a:ext cx="827931" cy="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C7521AC-35FB-4A51-899A-8FF12CE1E41C}"/>
              </a:ext>
            </a:extLst>
          </p:cNvPr>
          <p:cNvCxnSpPr>
            <a:cxnSpLocks/>
          </p:cNvCxnSpPr>
          <p:nvPr/>
        </p:nvCxnSpPr>
        <p:spPr>
          <a:xfrm flipH="1">
            <a:off x="7164288" y="2499742"/>
            <a:ext cx="827931" cy="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560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107951" y="735806"/>
            <a:ext cx="8856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77097" y="185934"/>
            <a:ext cx="8110537" cy="6477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defRPr/>
            </a:pPr>
            <a:r>
              <a:rPr lang="bg-BG" sz="2800" b="1" dirty="0">
                <a:solidFill>
                  <a:srgbClr val="0070C0"/>
                </a:solidFill>
                <a:latin typeface="Remissis Sb" panose="020D0704040608020204" pitchFamily="34" charset="0"/>
                <a:ea typeface="+mn-ea"/>
                <a:cs typeface="+mn-cs"/>
              </a:rPr>
              <a:t>Процедура за провеждане на изпит</a:t>
            </a:r>
          </a:p>
        </p:txBody>
      </p:sp>
      <p:sp>
        <p:nvSpPr>
          <p:cNvPr id="4103" name="Rectangle 3"/>
          <p:cNvSpPr txBox="1">
            <a:spLocks noChangeArrowheads="1"/>
          </p:cNvSpPr>
          <p:nvPr/>
        </p:nvSpPr>
        <p:spPr bwMode="auto">
          <a:xfrm>
            <a:off x="323528" y="735806"/>
            <a:ext cx="8676374" cy="4221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bg-BG" altLang="bg-BG" sz="2400" dirty="0"/>
              <a:t>Всички студенти влизат във виртуална зала в ВВВ, указана от преподавателя с ФН и име</a:t>
            </a:r>
          </a:p>
          <a:p>
            <a:pPr eaLnBrk="1" hangingPunct="1"/>
            <a:r>
              <a:rPr lang="bg-BG" altLang="bg-BG" sz="2400" dirty="0"/>
              <a:t>Включват микрофон. Уеб камера не е необходима тук, тъй като ще бъдат записвани по време на изпита</a:t>
            </a:r>
          </a:p>
          <a:p>
            <a:pPr eaLnBrk="1" hangingPunct="1"/>
            <a:r>
              <a:rPr lang="bg-BG" altLang="bg-BG" sz="2400" dirty="0"/>
              <a:t>Студентите остават в залата с включен микрофон през цялото време на изпита. При нужда задават въпроси.</a:t>
            </a:r>
          </a:p>
          <a:p>
            <a:pPr eaLnBrk="1" hangingPunct="1"/>
            <a:r>
              <a:rPr lang="bg-BG" altLang="bg-BG" sz="2400" dirty="0"/>
              <a:t>След приключване на изпита уведомяват преподавателя</a:t>
            </a:r>
          </a:p>
          <a:p>
            <a:pPr eaLnBrk="1" hangingPunct="1"/>
            <a:r>
              <a:rPr lang="bg-BG" altLang="bg-BG" sz="2400" dirty="0"/>
              <a:t>Той проверява дали всичко е наред и разрешава на студента да напусне залата.</a:t>
            </a:r>
          </a:p>
          <a:p>
            <a:pPr eaLnBrk="1" hangingPunct="1"/>
            <a:r>
              <a:rPr lang="bg-BG" altLang="bg-BG" sz="2400" dirty="0"/>
              <a:t>След изпита преподавателят преглежда снимките и оценява</a:t>
            </a: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12AEF89D-A698-C6BE-BC57-742842731C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663" y="69677"/>
          <a:ext cx="790322" cy="778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CorelDRAW" r:id="rId3" imgW="2335662" imgH="2598359" progId="CorelDRAW.Graphic.13">
                  <p:embed/>
                </p:oleObj>
              </mc:Choice>
              <mc:Fallback>
                <p:oleObj name="CorelDRAW" r:id="rId3" imgW="2335662" imgH="2598359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12AEF89D-A698-C6BE-BC57-742842731C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63" y="69677"/>
                        <a:ext cx="790322" cy="7782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CB1EA3F-0ACE-C393-6B45-42C227F87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8064"/>
            <a:ext cx="2627129" cy="67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60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rapezoid 24">
            <a:extLst>
              <a:ext uri="{FF2B5EF4-FFF2-40B4-BE49-F238E27FC236}">
                <a16:creationId xmlns:a16="http://schemas.microsoft.com/office/drawing/2014/main" id="{716EB2F4-BEFD-43D9-8FDF-7867DCFA0E4B}"/>
              </a:ext>
            </a:extLst>
          </p:cNvPr>
          <p:cNvSpPr>
            <a:spLocks noChangeAspect="1"/>
          </p:cNvSpPr>
          <p:nvPr/>
        </p:nvSpPr>
        <p:spPr>
          <a:xfrm rot="8369018">
            <a:off x="4907565" y="1989706"/>
            <a:ext cx="859636" cy="867827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8DA8B35-71A1-4A37-8961-820A8DEBC8F5}"/>
              </a:ext>
            </a:extLst>
          </p:cNvPr>
          <p:cNvGrpSpPr/>
          <p:nvPr/>
        </p:nvGrpSpPr>
        <p:grpSpPr>
          <a:xfrm>
            <a:off x="5791193" y="2079224"/>
            <a:ext cx="741361" cy="740268"/>
            <a:chOff x="2611714" y="1452659"/>
            <a:chExt cx="3963104" cy="3957283"/>
          </a:xfrm>
          <a:solidFill>
            <a:schemeClr val="bg1"/>
          </a:solidFill>
        </p:grpSpPr>
        <p:sp>
          <p:nvSpPr>
            <p:cNvPr id="21" name="Round Same Side Corner Rectangle 4">
              <a:extLst>
                <a:ext uri="{FF2B5EF4-FFF2-40B4-BE49-F238E27FC236}">
                  <a16:creationId xmlns:a16="http://schemas.microsoft.com/office/drawing/2014/main" id="{E7890DFD-6379-4267-9701-F566E0074829}"/>
                </a:ext>
              </a:extLst>
            </p:cNvPr>
            <p:cNvSpPr/>
            <p:nvPr/>
          </p:nvSpPr>
          <p:spPr>
            <a:xfrm rot="5400000">
              <a:off x="3996576" y="67797"/>
              <a:ext cx="1193379" cy="3963104"/>
            </a:xfrm>
            <a:custGeom>
              <a:avLst/>
              <a:gdLst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4005634 h 4005634"/>
                <a:gd name="connsiteX7" fmla="*/ 0 w 792088"/>
                <a:gd name="connsiteY7" fmla="*/ 259607 h 4005634"/>
                <a:gd name="connsiteX8" fmla="*/ 259607 w 792088"/>
                <a:gd name="connsiteY8" fmla="*/ 0 h 4005634"/>
                <a:gd name="connsiteX0" fmla="*/ 270239 w 802720"/>
                <a:gd name="connsiteY0" fmla="*/ 0 h 4005634"/>
                <a:gd name="connsiteX1" fmla="*/ 543113 w 802720"/>
                <a:gd name="connsiteY1" fmla="*/ 0 h 4005634"/>
                <a:gd name="connsiteX2" fmla="*/ 802720 w 802720"/>
                <a:gd name="connsiteY2" fmla="*/ 259607 h 4005634"/>
                <a:gd name="connsiteX3" fmla="*/ 802720 w 802720"/>
                <a:gd name="connsiteY3" fmla="*/ 4005634 h 4005634"/>
                <a:gd name="connsiteX4" fmla="*/ 802720 w 802720"/>
                <a:gd name="connsiteY4" fmla="*/ 4005634 h 4005634"/>
                <a:gd name="connsiteX5" fmla="*/ 10632 w 802720"/>
                <a:gd name="connsiteY5" fmla="*/ 4005634 h 4005634"/>
                <a:gd name="connsiteX6" fmla="*/ 0 w 802720"/>
                <a:gd name="connsiteY6" fmla="*/ 3590965 h 4005634"/>
                <a:gd name="connsiteX7" fmla="*/ 10632 w 802720"/>
                <a:gd name="connsiteY7" fmla="*/ 259607 h 4005634"/>
                <a:gd name="connsiteX8" fmla="*/ 270239 w 802720"/>
                <a:gd name="connsiteY8" fmla="*/ 0 h 4005634"/>
                <a:gd name="connsiteX0" fmla="*/ 280872 w 813353"/>
                <a:gd name="connsiteY0" fmla="*/ 0 h 4005634"/>
                <a:gd name="connsiteX1" fmla="*/ 553746 w 813353"/>
                <a:gd name="connsiteY1" fmla="*/ 0 h 4005634"/>
                <a:gd name="connsiteX2" fmla="*/ 813353 w 813353"/>
                <a:gd name="connsiteY2" fmla="*/ 259607 h 4005634"/>
                <a:gd name="connsiteX3" fmla="*/ 813353 w 813353"/>
                <a:gd name="connsiteY3" fmla="*/ 4005634 h 4005634"/>
                <a:gd name="connsiteX4" fmla="*/ 813353 w 813353"/>
                <a:gd name="connsiteY4" fmla="*/ 4005634 h 4005634"/>
                <a:gd name="connsiteX5" fmla="*/ 21265 w 813353"/>
                <a:gd name="connsiteY5" fmla="*/ 4005634 h 4005634"/>
                <a:gd name="connsiteX6" fmla="*/ 0 w 813353"/>
                <a:gd name="connsiteY6" fmla="*/ 3590965 h 4005634"/>
                <a:gd name="connsiteX7" fmla="*/ 21265 w 813353"/>
                <a:gd name="connsiteY7" fmla="*/ 259607 h 4005634"/>
                <a:gd name="connsiteX8" fmla="*/ 280872 w 813353"/>
                <a:gd name="connsiteY8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88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90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16266"/>
                <a:gd name="connsiteX1" fmla="*/ 532481 w 1004739"/>
                <a:gd name="connsiteY1" fmla="*/ 0 h 4016266"/>
                <a:gd name="connsiteX2" fmla="*/ 792088 w 1004739"/>
                <a:gd name="connsiteY2" fmla="*/ 259607 h 4016266"/>
                <a:gd name="connsiteX3" fmla="*/ 802725 w 1004739"/>
                <a:gd name="connsiteY3" fmla="*/ 4016266 h 4016266"/>
                <a:gd name="connsiteX4" fmla="*/ 1004739 w 1004739"/>
                <a:gd name="connsiteY4" fmla="*/ 3941839 h 4016266"/>
                <a:gd name="connsiteX5" fmla="*/ 10633 w 1004739"/>
                <a:gd name="connsiteY5" fmla="*/ 3101867 h 4016266"/>
                <a:gd name="connsiteX6" fmla="*/ 0 w 1004739"/>
                <a:gd name="connsiteY6" fmla="*/ 259607 h 4016266"/>
                <a:gd name="connsiteX7" fmla="*/ 259607 w 1004739"/>
                <a:gd name="connsiteY7" fmla="*/ 0 h 4016266"/>
                <a:gd name="connsiteX0" fmla="*/ 259607 w 1040242"/>
                <a:gd name="connsiteY0" fmla="*/ 0 h 3941839"/>
                <a:gd name="connsiteX1" fmla="*/ 532481 w 1040242"/>
                <a:gd name="connsiteY1" fmla="*/ 0 h 3941839"/>
                <a:gd name="connsiteX2" fmla="*/ 792088 w 1040242"/>
                <a:gd name="connsiteY2" fmla="*/ 259607 h 3941839"/>
                <a:gd name="connsiteX3" fmla="*/ 1004739 w 1040242"/>
                <a:gd name="connsiteY3" fmla="*/ 3941839 h 3941839"/>
                <a:gd name="connsiteX4" fmla="*/ 10633 w 1040242"/>
                <a:gd name="connsiteY4" fmla="*/ 3101867 h 3941839"/>
                <a:gd name="connsiteX5" fmla="*/ 0 w 1040242"/>
                <a:gd name="connsiteY5" fmla="*/ 259607 h 3941839"/>
                <a:gd name="connsiteX6" fmla="*/ 259607 w 1040242"/>
                <a:gd name="connsiteY6" fmla="*/ 0 h 3941839"/>
                <a:gd name="connsiteX0" fmla="*/ 259607 w 1384020"/>
                <a:gd name="connsiteY0" fmla="*/ 0 h 3984369"/>
                <a:gd name="connsiteX1" fmla="*/ 532481 w 1384020"/>
                <a:gd name="connsiteY1" fmla="*/ 0 h 3984369"/>
                <a:gd name="connsiteX2" fmla="*/ 792088 w 1384020"/>
                <a:gd name="connsiteY2" fmla="*/ 259607 h 3984369"/>
                <a:gd name="connsiteX3" fmla="*/ 1366248 w 1384020"/>
                <a:gd name="connsiteY3" fmla="*/ 3984369 h 3984369"/>
                <a:gd name="connsiteX4" fmla="*/ 10633 w 1384020"/>
                <a:gd name="connsiteY4" fmla="*/ 3101867 h 3984369"/>
                <a:gd name="connsiteX5" fmla="*/ 0 w 1384020"/>
                <a:gd name="connsiteY5" fmla="*/ 259607 h 3984369"/>
                <a:gd name="connsiteX6" fmla="*/ 259607 w 1384020"/>
                <a:gd name="connsiteY6" fmla="*/ 0 h 3984369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48583"/>
                <a:gd name="connsiteY0" fmla="*/ 0 h 3963104"/>
                <a:gd name="connsiteX1" fmla="*/ 532481 w 1148583"/>
                <a:gd name="connsiteY1" fmla="*/ 0 h 3963104"/>
                <a:gd name="connsiteX2" fmla="*/ 792088 w 1148583"/>
                <a:gd name="connsiteY2" fmla="*/ 259607 h 3963104"/>
                <a:gd name="connsiteX3" fmla="*/ 1121701 w 1148583"/>
                <a:gd name="connsiteY3" fmla="*/ 3963104 h 3963104"/>
                <a:gd name="connsiteX4" fmla="*/ 10633 w 1148583"/>
                <a:gd name="connsiteY4" fmla="*/ 3101867 h 3963104"/>
                <a:gd name="connsiteX5" fmla="*/ 0 w 1148583"/>
                <a:gd name="connsiteY5" fmla="*/ 259607 h 3963104"/>
                <a:gd name="connsiteX6" fmla="*/ 259607 w 1148583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210113"/>
                <a:gd name="connsiteY0" fmla="*/ 0 h 3963640"/>
                <a:gd name="connsiteX1" fmla="*/ 564605 w 1210113"/>
                <a:gd name="connsiteY1" fmla="*/ 0 h 3963640"/>
                <a:gd name="connsiteX2" fmla="*/ 824212 w 1210113"/>
                <a:gd name="connsiteY2" fmla="*/ 259607 h 3963640"/>
                <a:gd name="connsiteX3" fmla="*/ 1153825 w 1210113"/>
                <a:gd name="connsiteY3" fmla="*/ 3963104 h 3963640"/>
                <a:gd name="connsiteX4" fmla="*/ 228 w 1210113"/>
                <a:gd name="connsiteY4" fmla="*/ 2867951 h 3963640"/>
                <a:gd name="connsiteX5" fmla="*/ 32124 w 1210113"/>
                <a:gd name="connsiteY5" fmla="*/ 259607 h 3963640"/>
                <a:gd name="connsiteX6" fmla="*/ 291731 w 1210113"/>
                <a:gd name="connsiteY6" fmla="*/ 0 h 3963640"/>
                <a:gd name="connsiteX0" fmla="*/ 291731 w 1202597"/>
                <a:gd name="connsiteY0" fmla="*/ 0 h 3963104"/>
                <a:gd name="connsiteX1" fmla="*/ 564605 w 1202597"/>
                <a:gd name="connsiteY1" fmla="*/ 0 h 3963104"/>
                <a:gd name="connsiteX2" fmla="*/ 824212 w 1202597"/>
                <a:gd name="connsiteY2" fmla="*/ 259607 h 3963104"/>
                <a:gd name="connsiteX3" fmla="*/ 865240 w 1202597"/>
                <a:gd name="connsiteY3" fmla="*/ 2853423 h 3963104"/>
                <a:gd name="connsiteX4" fmla="*/ 1153825 w 1202597"/>
                <a:gd name="connsiteY4" fmla="*/ 3963104 h 3963104"/>
                <a:gd name="connsiteX5" fmla="*/ 228 w 1202597"/>
                <a:gd name="connsiteY5" fmla="*/ 2867951 h 3963104"/>
                <a:gd name="connsiteX6" fmla="*/ 32124 w 1202597"/>
                <a:gd name="connsiteY6" fmla="*/ 259607 h 3963104"/>
                <a:gd name="connsiteX7" fmla="*/ 291731 w 1202597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100"/>
                <a:gd name="connsiteY0" fmla="*/ 0 h 3963104"/>
                <a:gd name="connsiteX1" fmla="*/ 564605 w 1195100"/>
                <a:gd name="connsiteY1" fmla="*/ 0 h 3963104"/>
                <a:gd name="connsiteX2" fmla="*/ 824212 w 1195100"/>
                <a:gd name="connsiteY2" fmla="*/ 259607 h 3963104"/>
                <a:gd name="connsiteX3" fmla="*/ 833342 w 1195100"/>
                <a:gd name="connsiteY3" fmla="*/ 2864055 h 3963104"/>
                <a:gd name="connsiteX4" fmla="*/ 1153825 w 1195100"/>
                <a:gd name="connsiteY4" fmla="*/ 3963104 h 3963104"/>
                <a:gd name="connsiteX5" fmla="*/ 228 w 1195100"/>
                <a:gd name="connsiteY5" fmla="*/ 2867951 h 3963104"/>
                <a:gd name="connsiteX6" fmla="*/ 32124 w 1195100"/>
                <a:gd name="connsiteY6" fmla="*/ 259607 h 3963104"/>
                <a:gd name="connsiteX7" fmla="*/ 291731 w 1195100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777"/>
                <a:gd name="connsiteY0" fmla="*/ 0 h 3963104"/>
                <a:gd name="connsiteX1" fmla="*/ 564605 w 1195777"/>
                <a:gd name="connsiteY1" fmla="*/ 0 h 3963104"/>
                <a:gd name="connsiteX2" fmla="*/ 824212 w 1195777"/>
                <a:gd name="connsiteY2" fmla="*/ 259607 h 3963104"/>
                <a:gd name="connsiteX3" fmla="*/ 843975 w 1195777"/>
                <a:gd name="connsiteY3" fmla="*/ 2832157 h 3963104"/>
                <a:gd name="connsiteX4" fmla="*/ 1153825 w 1195777"/>
                <a:gd name="connsiteY4" fmla="*/ 3963104 h 3963104"/>
                <a:gd name="connsiteX5" fmla="*/ 228 w 1195777"/>
                <a:gd name="connsiteY5" fmla="*/ 2867951 h 3963104"/>
                <a:gd name="connsiteX6" fmla="*/ 32124 w 1195777"/>
                <a:gd name="connsiteY6" fmla="*/ 259607 h 3963104"/>
                <a:gd name="connsiteX7" fmla="*/ 291731 w 1195777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379" h="3963104">
                  <a:moveTo>
                    <a:pt x="291731" y="0"/>
                  </a:moveTo>
                  <a:lnTo>
                    <a:pt x="564605" y="0"/>
                  </a:lnTo>
                  <a:cubicBezTo>
                    <a:pt x="707982" y="0"/>
                    <a:pt x="824212" y="116230"/>
                    <a:pt x="824212" y="259607"/>
                  </a:cubicBezTo>
                  <a:cubicBezTo>
                    <a:pt x="812311" y="1450613"/>
                    <a:pt x="789639" y="1742312"/>
                    <a:pt x="804710" y="2820937"/>
                  </a:cubicBezTo>
                  <a:cubicBezTo>
                    <a:pt x="785221" y="3416922"/>
                    <a:pt x="1344067" y="3958911"/>
                    <a:pt x="1153825" y="3963104"/>
                  </a:cubicBezTo>
                  <a:cubicBezTo>
                    <a:pt x="691323" y="3853235"/>
                    <a:pt x="5536" y="3498816"/>
                    <a:pt x="228" y="2867951"/>
                  </a:cubicBezTo>
                  <a:cubicBezTo>
                    <a:pt x="-3316" y="1920531"/>
                    <a:pt x="35668" y="1207027"/>
                    <a:pt x="32124" y="259607"/>
                  </a:cubicBezTo>
                  <a:cubicBezTo>
                    <a:pt x="32124" y="116230"/>
                    <a:pt x="148354" y="0"/>
                    <a:pt x="29173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26"/>
            </a:p>
          </p:txBody>
        </p:sp>
        <p:sp>
          <p:nvSpPr>
            <p:cNvPr id="22" name="Round Same Side Corner Rectangle 6">
              <a:extLst>
                <a:ext uri="{FF2B5EF4-FFF2-40B4-BE49-F238E27FC236}">
                  <a16:creationId xmlns:a16="http://schemas.microsoft.com/office/drawing/2014/main" id="{8E7B4C55-AFB5-4988-A8A6-14C1E58576AA}"/>
                </a:ext>
              </a:extLst>
            </p:cNvPr>
            <p:cNvSpPr/>
            <p:nvPr/>
          </p:nvSpPr>
          <p:spPr>
            <a:xfrm rot="10800000">
              <a:off x="3313887" y="2197644"/>
              <a:ext cx="970080" cy="3202984"/>
            </a:xfrm>
            <a:custGeom>
              <a:avLst/>
              <a:gdLst>
                <a:gd name="connsiteX0" fmla="*/ 387196 w 792088"/>
                <a:gd name="connsiteY0" fmla="*/ 0 h 2736304"/>
                <a:gd name="connsiteX1" fmla="*/ 404892 w 792088"/>
                <a:gd name="connsiteY1" fmla="*/ 0 h 2736304"/>
                <a:gd name="connsiteX2" fmla="*/ 792088 w 792088"/>
                <a:gd name="connsiteY2" fmla="*/ 387196 h 2736304"/>
                <a:gd name="connsiteX3" fmla="*/ 792088 w 792088"/>
                <a:gd name="connsiteY3" fmla="*/ 2736304 h 2736304"/>
                <a:gd name="connsiteX4" fmla="*/ 792088 w 792088"/>
                <a:gd name="connsiteY4" fmla="*/ 2736304 h 2736304"/>
                <a:gd name="connsiteX5" fmla="*/ 0 w 792088"/>
                <a:gd name="connsiteY5" fmla="*/ 2736304 h 2736304"/>
                <a:gd name="connsiteX6" fmla="*/ 0 w 792088"/>
                <a:gd name="connsiteY6" fmla="*/ 2736304 h 2736304"/>
                <a:gd name="connsiteX7" fmla="*/ 0 w 792088"/>
                <a:gd name="connsiteY7" fmla="*/ 387196 h 2736304"/>
                <a:gd name="connsiteX8" fmla="*/ 387196 w 792088"/>
                <a:gd name="connsiteY8" fmla="*/ 0 h 273630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898729"/>
                <a:gd name="connsiteY0" fmla="*/ 0 h 3236034"/>
                <a:gd name="connsiteX1" fmla="*/ 755766 w 898729"/>
                <a:gd name="connsiteY1" fmla="*/ 202018 h 3236034"/>
                <a:gd name="connsiteX2" fmla="*/ 792088 w 898729"/>
                <a:gd name="connsiteY2" fmla="*/ 886926 h 3236034"/>
                <a:gd name="connsiteX3" fmla="*/ 792088 w 898729"/>
                <a:gd name="connsiteY3" fmla="*/ 3236034 h 3236034"/>
                <a:gd name="connsiteX4" fmla="*/ 792088 w 898729"/>
                <a:gd name="connsiteY4" fmla="*/ 3236034 h 3236034"/>
                <a:gd name="connsiteX5" fmla="*/ 0 w 898729"/>
                <a:gd name="connsiteY5" fmla="*/ 3236034 h 3236034"/>
                <a:gd name="connsiteX6" fmla="*/ 0 w 898729"/>
                <a:gd name="connsiteY6" fmla="*/ 3236034 h 3236034"/>
                <a:gd name="connsiteX7" fmla="*/ 0 w 898729"/>
                <a:gd name="connsiteY7" fmla="*/ 886926 h 3236034"/>
                <a:gd name="connsiteX8" fmla="*/ 397829 w 898729"/>
                <a:gd name="connsiteY8" fmla="*/ 0 h 3236034"/>
                <a:gd name="connsiteX0" fmla="*/ 397829 w 901981"/>
                <a:gd name="connsiteY0" fmla="*/ 0 h 3236034"/>
                <a:gd name="connsiteX1" fmla="*/ 755766 w 901981"/>
                <a:gd name="connsiteY1" fmla="*/ 202018 h 3236034"/>
                <a:gd name="connsiteX2" fmla="*/ 802721 w 901981"/>
                <a:gd name="connsiteY2" fmla="*/ 1099577 h 3236034"/>
                <a:gd name="connsiteX3" fmla="*/ 792088 w 901981"/>
                <a:gd name="connsiteY3" fmla="*/ 3236034 h 3236034"/>
                <a:gd name="connsiteX4" fmla="*/ 792088 w 901981"/>
                <a:gd name="connsiteY4" fmla="*/ 3236034 h 3236034"/>
                <a:gd name="connsiteX5" fmla="*/ 0 w 901981"/>
                <a:gd name="connsiteY5" fmla="*/ 3236034 h 3236034"/>
                <a:gd name="connsiteX6" fmla="*/ 0 w 901981"/>
                <a:gd name="connsiteY6" fmla="*/ 3236034 h 3236034"/>
                <a:gd name="connsiteX7" fmla="*/ 0 w 901981"/>
                <a:gd name="connsiteY7" fmla="*/ 886926 h 3236034"/>
                <a:gd name="connsiteX8" fmla="*/ 397829 w 901981"/>
                <a:gd name="connsiteY8" fmla="*/ 0 h 3236034"/>
                <a:gd name="connsiteX0" fmla="*/ 397829 w 951558"/>
                <a:gd name="connsiteY0" fmla="*/ 0 h 3236034"/>
                <a:gd name="connsiteX1" fmla="*/ 755766 w 951558"/>
                <a:gd name="connsiteY1" fmla="*/ 202018 h 3236034"/>
                <a:gd name="connsiteX2" fmla="*/ 802721 w 951558"/>
                <a:gd name="connsiteY2" fmla="*/ 1099577 h 3236034"/>
                <a:gd name="connsiteX3" fmla="*/ 792088 w 951558"/>
                <a:gd name="connsiteY3" fmla="*/ 3236034 h 3236034"/>
                <a:gd name="connsiteX4" fmla="*/ 792088 w 951558"/>
                <a:gd name="connsiteY4" fmla="*/ 3236034 h 3236034"/>
                <a:gd name="connsiteX5" fmla="*/ 0 w 951558"/>
                <a:gd name="connsiteY5" fmla="*/ 3236034 h 3236034"/>
                <a:gd name="connsiteX6" fmla="*/ 0 w 951558"/>
                <a:gd name="connsiteY6" fmla="*/ 3236034 h 3236034"/>
                <a:gd name="connsiteX7" fmla="*/ 0 w 951558"/>
                <a:gd name="connsiteY7" fmla="*/ 886926 h 3236034"/>
                <a:gd name="connsiteX8" fmla="*/ 397829 w 951558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802721"/>
                <a:gd name="connsiteY0" fmla="*/ 0 h 3236034"/>
                <a:gd name="connsiteX1" fmla="*/ 802721 w 802721"/>
                <a:gd name="connsiteY1" fmla="*/ 1099577 h 3236034"/>
                <a:gd name="connsiteX2" fmla="*/ 792088 w 802721"/>
                <a:gd name="connsiteY2" fmla="*/ 3236034 h 3236034"/>
                <a:gd name="connsiteX3" fmla="*/ 792088 w 802721"/>
                <a:gd name="connsiteY3" fmla="*/ 3236034 h 3236034"/>
                <a:gd name="connsiteX4" fmla="*/ 0 w 802721"/>
                <a:gd name="connsiteY4" fmla="*/ 3236034 h 3236034"/>
                <a:gd name="connsiteX5" fmla="*/ 0 w 802721"/>
                <a:gd name="connsiteY5" fmla="*/ 3236034 h 3236034"/>
                <a:gd name="connsiteX6" fmla="*/ 0 w 802721"/>
                <a:gd name="connsiteY6" fmla="*/ 886926 h 3236034"/>
                <a:gd name="connsiteX7" fmla="*/ 397829 w 802721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117407"/>
                <a:gd name="connsiteY0" fmla="*/ 0 h 3236034"/>
                <a:gd name="connsiteX1" fmla="*/ 802721 w 1117407"/>
                <a:gd name="connsiteY1" fmla="*/ 1099577 h 3236034"/>
                <a:gd name="connsiteX2" fmla="*/ 792088 w 1117407"/>
                <a:gd name="connsiteY2" fmla="*/ 3236034 h 3236034"/>
                <a:gd name="connsiteX3" fmla="*/ 792088 w 1117407"/>
                <a:gd name="connsiteY3" fmla="*/ 3236034 h 3236034"/>
                <a:gd name="connsiteX4" fmla="*/ 0 w 1117407"/>
                <a:gd name="connsiteY4" fmla="*/ 3236034 h 3236034"/>
                <a:gd name="connsiteX5" fmla="*/ 0 w 1117407"/>
                <a:gd name="connsiteY5" fmla="*/ 3236034 h 3236034"/>
                <a:gd name="connsiteX6" fmla="*/ 0 w 1117407"/>
                <a:gd name="connsiteY6" fmla="*/ 886926 h 3236034"/>
                <a:gd name="connsiteX7" fmla="*/ 397829 w 1117407"/>
                <a:gd name="connsiteY7" fmla="*/ 0 h 3236034"/>
                <a:gd name="connsiteX0" fmla="*/ 397829 w 1125562"/>
                <a:gd name="connsiteY0" fmla="*/ 0 h 3236034"/>
                <a:gd name="connsiteX1" fmla="*/ 813354 w 1125562"/>
                <a:gd name="connsiteY1" fmla="*/ 1344126 h 3236034"/>
                <a:gd name="connsiteX2" fmla="*/ 792088 w 1125562"/>
                <a:gd name="connsiteY2" fmla="*/ 3236034 h 3236034"/>
                <a:gd name="connsiteX3" fmla="*/ 792088 w 1125562"/>
                <a:gd name="connsiteY3" fmla="*/ 3236034 h 3236034"/>
                <a:gd name="connsiteX4" fmla="*/ 0 w 1125562"/>
                <a:gd name="connsiteY4" fmla="*/ 3236034 h 3236034"/>
                <a:gd name="connsiteX5" fmla="*/ 0 w 1125562"/>
                <a:gd name="connsiteY5" fmla="*/ 3236034 h 3236034"/>
                <a:gd name="connsiteX6" fmla="*/ 0 w 1125562"/>
                <a:gd name="connsiteY6" fmla="*/ 886926 h 3236034"/>
                <a:gd name="connsiteX7" fmla="*/ 397829 w 1125562"/>
                <a:gd name="connsiteY7" fmla="*/ 0 h 3236034"/>
                <a:gd name="connsiteX0" fmla="*/ 397829 w 1109289"/>
                <a:gd name="connsiteY0" fmla="*/ 0 h 3236034"/>
                <a:gd name="connsiteX1" fmla="*/ 792089 w 1109289"/>
                <a:gd name="connsiteY1" fmla="*/ 1312228 h 3236034"/>
                <a:gd name="connsiteX2" fmla="*/ 792088 w 1109289"/>
                <a:gd name="connsiteY2" fmla="*/ 3236034 h 3236034"/>
                <a:gd name="connsiteX3" fmla="*/ 792088 w 1109289"/>
                <a:gd name="connsiteY3" fmla="*/ 3236034 h 3236034"/>
                <a:gd name="connsiteX4" fmla="*/ 0 w 1109289"/>
                <a:gd name="connsiteY4" fmla="*/ 3236034 h 3236034"/>
                <a:gd name="connsiteX5" fmla="*/ 0 w 1109289"/>
                <a:gd name="connsiteY5" fmla="*/ 3236034 h 3236034"/>
                <a:gd name="connsiteX6" fmla="*/ 0 w 1109289"/>
                <a:gd name="connsiteY6" fmla="*/ 886926 h 3236034"/>
                <a:gd name="connsiteX7" fmla="*/ 397829 w 1109289"/>
                <a:gd name="connsiteY7" fmla="*/ 0 h 3236034"/>
                <a:gd name="connsiteX0" fmla="*/ 397829 w 1076274"/>
                <a:gd name="connsiteY0" fmla="*/ 0 h 3236034"/>
                <a:gd name="connsiteX1" fmla="*/ 792089 w 1076274"/>
                <a:gd name="connsiteY1" fmla="*/ 1312228 h 3236034"/>
                <a:gd name="connsiteX2" fmla="*/ 792088 w 1076274"/>
                <a:gd name="connsiteY2" fmla="*/ 3236034 h 3236034"/>
                <a:gd name="connsiteX3" fmla="*/ 792088 w 1076274"/>
                <a:gd name="connsiteY3" fmla="*/ 3236034 h 3236034"/>
                <a:gd name="connsiteX4" fmla="*/ 0 w 1076274"/>
                <a:gd name="connsiteY4" fmla="*/ 3236034 h 3236034"/>
                <a:gd name="connsiteX5" fmla="*/ 0 w 1076274"/>
                <a:gd name="connsiteY5" fmla="*/ 3236034 h 3236034"/>
                <a:gd name="connsiteX6" fmla="*/ 0 w 1076274"/>
                <a:gd name="connsiteY6" fmla="*/ 886926 h 3236034"/>
                <a:gd name="connsiteX7" fmla="*/ 397829 w 1076274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84929"/>
                <a:gd name="connsiteY0" fmla="*/ 0 h 3236034"/>
                <a:gd name="connsiteX1" fmla="*/ 930312 w 1184929"/>
                <a:gd name="connsiteY1" fmla="*/ 1142108 h 3236034"/>
                <a:gd name="connsiteX2" fmla="*/ 792088 w 1184929"/>
                <a:gd name="connsiteY2" fmla="*/ 3236034 h 3236034"/>
                <a:gd name="connsiteX3" fmla="*/ 792088 w 1184929"/>
                <a:gd name="connsiteY3" fmla="*/ 3236034 h 3236034"/>
                <a:gd name="connsiteX4" fmla="*/ 0 w 1184929"/>
                <a:gd name="connsiteY4" fmla="*/ 3236034 h 3236034"/>
                <a:gd name="connsiteX5" fmla="*/ 0 w 1184929"/>
                <a:gd name="connsiteY5" fmla="*/ 3236034 h 3236034"/>
                <a:gd name="connsiteX6" fmla="*/ 0 w 1184929"/>
                <a:gd name="connsiteY6" fmla="*/ 886926 h 3236034"/>
                <a:gd name="connsiteX7" fmla="*/ 397829 w 1184929"/>
                <a:gd name="connsiteY7" fmla="*/ 0 h 3236034"/>
                <a:gd name="connsiteX0" fmla="*/ 397829 w 1111112"/>
                <a:gd name="connsiteY0" fmla="*/ 0 h 3236034"/>
                <a:gd name="connsiteX1" fmla="*/ 930312 w 1111112"/>
                <a:gd name="connsiteY1" fmla="*/ 1142108 h 3236034"/>
                <a:gd name="connsiteX2" fmla="*/ 792088 w 1111112"/>
                <a:gd name="connsiteY2" fmla="*/ 3236034 h 3236034"/>
                <a:gd name="connsiteX3" fmla="*/ 792088 w 1111112"/>
                <a:gd name="connsiteY3" fmla="*/ 3236034 h 3236034"/>
                <a:gd name="connsiteX4" fmla="*/ 0 w 1111112"/>
                <a:gd name="connsiteY4" fmla="*/ 3236034 h 3236034"/>
                <a:gd name="connsiteX5" fmla="*/ 0 w 1111112"/>
                <a:gd name="connsiteY5" fmla="*/ 3236034 h 3236034"/>
                <a:gd name="connsiteX6" fmla="*/ 0 w 1111112"/>
                <a:gd name="connsiteY6" fmla="*/ 886926 h 3236034"/>
                <a:gd name="connsiteX7" fmla="*/ 397829 w 1111112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1550"/>
                <a:gd name="connsiteY0" fmla="*/ 0 h 3236034"/>
                <a:gd name="connsiteX1" fmla="*/ 930312 w 1151550"/>
                <a:gd name="connsiteY1" fmla="*/ 1142108 h 3236034"/>
                <a:gd name="connsiteX2" fmla="*/ 792088 w 1151550"/>
                <a:gd name="connsiteY2" fmla="*/ 3236034 h 3236034"/>
                <a:gd name="connsiteX3" fmla="*/ 792088 w 1151550"/>
                <a:gd name="connsiteY3" fmla="*/ 3236034 h 3236034"/>
                <a:gd name="connsiteX4" fmla="*/ 0 w 1151550"/>
                <a:gd name="connsiteY4" fmla="*/ 3236034 h 3236034"/>
                <a:gd name="connsiteX5" fmla="*/ 0 w 1151550"/>
                <a:gd name="connsiteY5" fmla="*/ 3236034 h 3236034"/>
                <a:gd name="connsiteX6" fmla="*/ 0 w 1151550"/>
                <a:gd name="connsiteY6" fmla="*/ 886926 h 3236034"/>
                <a:gd name="connsiteX7" fmla="*/ 397829 w 1151550"/>
                <a:gd name="connsiteY7" fmla="*/ 0 h 3236034"/>
                <a:gd name="connsiteX0" fmla="*/ 397829 w 1081399"/>
                <a:gd name="connsiteY0" fmla="*/ 0 h 3236034"/>
                <a:gd name="connsiteX1" fmla="*/ 834842 w 1081399"/>
                <a:gd name="connsiteY1" fmla="*/ 1099578 h 3236034"/>
                <a:gd name="connsiteX2" fmla="*/ 792088 w 1081399"/>
                <a:gd name="connsiteY2" fmla="*/ 3236034 h 3236034"/>
                <a:gd name="connsiteX3" fmla="*/ 792088 w 1081399"/>
                <a:gd name="connsiteY3" fmla="*/ 3236034 h 3236034"/>
                <a:gd name="connsiteX4" fmla="*/ 0 w 1081399"/>
                <a:gd name="connsiteY4" fmla="*/ 3236034 h 3236034"/>
                <a:gd name="connsiteX5" fmla="*/ 0 w 1081399"/>
                <a:gd name="connsiteY5" fmla="*/ 3236034 h 3236034"/>
                <a:gd name="connsiteX6" fmla="*/ 0 w 1081399"/>
                <a:gd name="connsiteY6" fmla="*/ 886926 h 3236034"/>
                <a:gd name="connsiteX7" fmla="*/ 397829 w 1081399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43356"/>
                <a:gd name="connsiteY0" fmla="*/ 0 h 3236034"/>
                <a:gd name="connsiteX1" fmla="*/ 780289 w 1043356"/>
                <a:gd name="connsiteY1" fmla="*/ 1216537 h 3236034"/>
                <a:gd name="connsiteX2" fmla="*/ 792088 w 1043356"/>
                <a:gd name="connsiteY2" fmla="*/ 3236034 h 3236034"/>
                <a:gd name="connsiteX3" fmla="*/ 792088 w 1043356"/>
                <a:gd name="connsiteY3" fmla="*/ 3236034 h 3236034"/>
                <a:gd name="connsiteX4" fmla="*/ 0 w 1043356"/>
                <a:gd name="connsiteY4" fmla="*/ 3236034 h 3236034"/>
                <a:gd name="connsiteX5" fmla="*/ 0 w 1043356"/>
                <a:gd name="connsiteY5" fmla="*/ 3236034 h 3236034"/>
                <a:gd name="connsiteX6" fmla="*/ 0 w 1043356"/>
                <a:gd name="connsiteY6" fmla="*/ 886926 h 3236034"/>
                <a:gd name="connsiteX7" fmla="*/ 397829 w 1043356"/>
                <a:gd name="connsiteY7" fmla="*/ 0 h 3236034"/>
                <a:gd name="connsiteX0" fmla="*/ 397829 w 971742"/>
                <a:gd name="connsiteY0" fmla="*/ 0 h 3236034"/>
                <a:gd name="connsiteX1" fmla="*/ 780289 w 971742"/>
                <a:gd name="connsiteY1" fmla="*/ 1216537 h 3236034"/>
                <a:gd name="connsiteX2" fmla="*/ 792088 w 971742"/>
                <a:gd name="connsiteY2" fmla="*/ 3236034 h 3236034"/>
                <a:gd name="connsiteX3" fmla="*/ 792088 w 971742"/>
                <a:gd name="connsiteY3" fmla="*/ 3236034 h 3236034"/>
                <a:gd name="connsiteX4" fmla="*/ 0 w 971742"/>
                <a:gd name="connsiteY4" fmla="*/ 3236034 h 3236034"/>
                <a:gd name="connsiteX5" fmla="*/ 0 w 971742"/>
                <a:gd name="connsiteY5" fmla="*/ 3236034 h 3236034"/>
                <a:gd name="connsiteX6" fmla="*/ 0 w 971742"/>
                <a:gd name="connsiteY6" fmla="*/ 886926 h 3236034"/>
                <a:gd name="connsiteX7" fmla="*/ 397829 w 971742"/>
                <a:gd name="connsiteY7" fmla="*/ 0 h 3236034"/>
                <a:gd name="connsiteX0" fmla="*/ 397829 w 1007471"/>
                <a:gd name="connsiteY0" fmla="*/ 0 h 3236034"/>
                <a:gd name="connsiteX1" fmla="*/ 780289 w 1007471"/>
                <a:gd name="connsiteY1" fmla="*/ 1216537 h 3236034"/>
                <a:gd name="connsiteX2" fmla="*/ 792088 w 1007471"/>
                <a:gd name="connsiteY2" fmla="*/ 3236034 h 3236034"/>
                <a:gd name="connsiteX3" fmla="*/ 792088 w 1007471"/>
                <a:gd name="connsiteY3" fmla="*/ 3236034 h 3236034"/>
                <a:gd name="connsiteX4" fmla="*/ 0 w 1007471"/>
                <a:gd name="connsiteY4" fmla="*/ 3236034 h 3236034"/>
                <a:gd name="connsiteX5" fmla="*/ 0 w 1007471"/>
                <a:gd name="connsiteY5" fmla="*/ 3236034 h 3236034"/>
                <a:gd name="connsiteX6" fmla="*/ 0 w 1007471"/>
                <a:gd name="connsiteY6" fmla="*/ 886926 h 3236034"/>
                <a:gd name="connsiteX7" fmla="*/ 397829 w 1007471"/>
                <a:gd name="connsiteY7" fmla="*/ 0 h 3236034"/>
                <a:gd name="connsiteX0" fmla="*/ 397829 w 983631"/>
                <a:gd name="connsiteY0" fmla="*/ 0 h 3236034"/>
                <a:gd name="connsiteX1" fmla="*/ 780289 w 983631"/>
                <a:gd name="connsiteY1" fmla="*/ 1216537 h 3236034"/>
                <a:gd name="connsiteX2" fmla="*/ 792088 w 983631"/>
                <a:gd name="connsiteY2" fmla="*/ 3236034 h 3236034"/>
                <a:gd name="connsiteX3" fmla="*/ 792088 w 983631"/>
                <a:gd name="connsiteY3" fmla="*/ 3236034 h 3236034"/>
                <a:gd name="connsiteX4" fmla="*/ 0 w 983631"/>
                <a:gd name="connsiteY4" fmla="*/ 3236034 h 3236034"/>
                <a:gd name="connsiteX5" fmla="*/ 0 w 983631"/>
                <a:gd name="connsiteY5" fmla="*/ 3236034 h 3236034"/>
                <a:gd name="connsiteX6" fmla="*/ 0 w 983631"/>
                <a:gd name="connsiteY6" fmla="*/ 886926 h 3236034"/>
                <a:gd name="connsiteX7" fmla="*/ 397829 w 983631"/>
                <a:gd name="connsiteY7" fmla="*/ 0 h 3236034"/>
                <a:gd name="connsiteX0" fmla="*/ 397829 w 983630"/>
                <a:gd name="connsiteY0" fmla="*/ 9390 h 3245424"/>
                <a:gd name="connsiteX1" fmla="*/ 780289 w 983630"/>
                <a:gd name="connsiteY1" fmla="*/ 1225927 h 3245424"/>
                <a:gd name="connsiteX2" fmla="*/ 792088 w 983630"/>
                <a:gd name="connsiteY2" fmla="*/ 3245424 h 3245424"/>
                <a:gd name="connsiteX3" fmla="*/ 792088 w 983630"/>
                <a:gd name="connsiteY3" fmla="*/ 3245424 h 3245424"/>
                <a:gd name="connsiteX4" fmla="*/ 0 w 983630"/>
                <a:gd name="connsiteY4" fmla="*/ 3245424 h 3245424"/>
                <a:gd name="connsiteX5" fmla="*/ 0 w 983630"/>
                <a:gd name="connsiteY5" fmla="*/ 3245424 h 3245424"/>
                <a:gd name="connsiteX6" fmla="*/ 0 w 983630"/>
                <a:gd name="connsiteY6" fmla="*/ 896316 h 3245424"/>
                <a:gd name="connsiteX7" fmla="*/ 397829 w 983630"/>
                <a:gd name="connsiteY7" fmla="*/ 9390 h 3245424"/>
                <a:gd name="connsiteX0" fmla="*/ 397829 w 974605"/>
                <a:gd name="connsiteY0" fmla="*/ 6357 h 3242391"/>
                <a:gd name="connsiteX1" fmla="*/ 766650 w 974605"/>
                <a:gd name="connsiteY1" fmla="*/ 1552503 h 3242391"/>
                <a:gd name="connsiteX2" fmla="*/ 792088 w 974605"/>
                <a:gd name="connsiteY2" fmla="*/ 3242391 h 3242391"/>
                <a:gd name="connsiteX3" fmla="*/ 792088 w 974605"/>
                <a:gd name="connsiteY3" fmla="*/ 3242391 h 3242391"/>
                <a:gd name="connsiteX4" fmla="*/ 0 w 974605"/>
                <a:gd name="connsiteY4" fmla="*/ 3242391 h 3242391"/>
                <a:gd name="connsiteX5" fmla="*/ 0 w 974605"/>
                <a:gd name="connsiteY5" fmla="*/ 3242391 h 3242391"/>
                <a:gd name="connsiteX6" fmla="*/ 0 w 974605"/>
                <a:gd name="connsiteY6" fmla="*/ 893283 h 3242391"/>
                <a:gd name="connsiteX7" fmla="*/ 397829 w 974605"/>
                <a:gd name="connsiteY7" fmla="*/ 6357 h 3242391"/>
                <a:gd name="connsiteX0" fmla="*/ 397829 w 964009"/>
                <a:gd name="connsiteY0" fmla="*/ 7874 h 3243908"/>
                <a:gd name="connsiteX1" fmla="*/ 766650 w 964009"/>
                <a:gd name="connsiteY1" fmla="*/ 1554020 h 3243908"/>
                <a:gd name="connsiteX2" fmla="*/ 792088 w 964009"/>
                <a:gd name="connsiteY2" fmla="*/ 3243908 h 3243908"/>
                <a:gd name="connsiteX3" fmla="*/ 792088 w 964009"/>
                <a:gd name="connsiteY3" fmla="*/ 3243908 h 3243908"/>
                <a:gd name="connsiteX4" fmla="*/ 0 w 964009"/>
                <a:gd name="connsiteY4" fmla="*/ 3243908 h 3243908"/>
                <a:gd name="connsiteX5" fmla="*/ 0 w 964009"/>
                <a:gd name="connsiteY5" fmla="*/ 3243908 h 3243908"/>
                <a:gd name="connsiteX6" fmla="*/ 0 w 964009"/>
                <a:gd name="connsiteY6" fmla="*/ 894800 h 3243908"/>
                <a:gd name="connsiteX7" fmla="*/ 397829 w 964009"/>
                <a:gd name="connsiteY7" fmla="*/ 7874 h 3243908"/>
                <a:gd name="connsiteX0" fmla="*/ 397829 w 1103655"/>
                <a:gd name="connsiteY0" fmla="*/ 5470 h 3241504"/>
                <a:gd name="connsiteX1" fmla="*/ 1096679 w 1103655"/>
                <a:gd name="connsiteY1" fmla="*/ 590921 h 3241504"/>
                <a:gd name="connsiteX2" fmla="*/ 766650 w 1103655"/>
                <a:gd name="connsiteY2" fmla="*/ 1551616 h 3241504"/>
                <a:gd name="connsiteX3" fmla="*/ 792088 w 1103655"/>
                <a:gd name="connsiteY3" fmla="*/ 3241504 h 3241504"/>
                <a:gd name="connsiteX4" fmla="*/ 792088 w 1103655"/>
                <a:gd name="connsiteY4" fmla="*/ 3241504 h 3241504"/>
                <a:gd name="connsiteX5" fmla="*/ 0 w 1103655"/>
                <a:gd name="connsiteY5" fmla="*/ 3241504 h 3241504"/>
                <a:gd name="connsiteX6" fmla="*/ 0 w 1103655"/>
                <a:gd name="connsiteY6" fmla="*/ 3241504 h 3241504"/>
                <a:gd name="connsiteX7" fmla="*/ 0 w 1103655"/>
                <a:gd name="connsiteY7" fmla="*/ 892396 h 3241504"/>
                <a:gd name="connsiteX8" fmla="*/ 397829 w 1103655"/>
                <a:gd name="connsiteY8" fmla="*/ 5470 h 3241504"/>
                <a:gd name="connsiteX0" fmla="*/ 397829 w 1103454"/>
                <a:gd name="connsiteY0" fmla="*/ 5470 h 3241504"/>
                <a:gd name="connsiteX1" fmla="*/ 1096679 w 1103454"/>
                <a:gd name="connsiteY1" fmla="*/ 590921 h 3241504"/>
                <a:gd name="connsiteX2" fmla="*/ 754433 w 1103454"/>
                <a:gd name="connsiteY2" fmla="*/ 1523041 h 3241504"/>
                <a:gd name="connsiteX3" fmla="*/ 792088 w 1103454"/>
                <a:gd name="connsiteY3" fmla="*/ 3241504 h 3241504"/>
                <a:gd name="connsiteX4" fmla="*/ 792088 w 1103454"/>
                <a:gd name="connsiteY4" fmla="*/ 3241504 h 3241504"/>
                <a:gd name="connsiteX5" fmla="*/ 0 w 1103454"/>
                <a:gd name="connsiteY5" fmla="*/ 3241504 h 3241504"/>
                <a:gd name="connsiteX6" fmla="*/ 0 w 1103454"/>
                <a:gd name="connsiteY6" fmla="*/ 3241504 h 3241504"/>
                <a:gd name="connsiteX7" fmla="*/ 0 w 1103454"/>
                <a:gd name="connsiteY7" fmla="*/ 892396 h 3241504"/>
                <a:gd name="connsiteX8" fmla="*/ 397829 w 1103454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2304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0399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93682"/>
                <a:gd name="connsiteY0" fmla="*/ 5721 h 3241755"/>
                <a:gd name="connsiteX1" fmla="*/ 1188312 w 1193682"/>
                <a:gd name="connsiteY1" fmla="*/ 572122 h 3241755"/>
                <a:gd name="connsiteX2" fmla="*/ 754433 w 1193682"/>
                <a:gd name="connsiteY2" fmla="*/ 1504242 h 3241755"/>
                <a:gd name="connsiteX3" fmla="*/ 792088 w 1193682"/>
                <a:gd name="connsiteY3" fmla="*/ 3241755 h 3241755"/>
                <a:gd name="connsiteX4" fmla="*/ 792088 w 1193682"/>
                <a:gd name="connsiteY4" fmla="*/ 3241755 h 3241755"/>
                <a:gd name="connsiteX5" fmla="*/ 0 w 1193682"/>
                <a:gd name="connsiteY5" fmla="*/ 3241755 h 3241755"/>
                <a:gd name="connsiteX6" fmla="*/ 0 w 1193682"/>
                <a:gd name="connsiteY6" fmla="*/ 3241755 h 3241755"/>
                <a:gd name="connsiteX7" fmla="*/ 0 w 1193682"/>
                <a:gd name="connsiteY7" fmla="*/ 892647 h 3241755"/>
                <a:gd name="connsiteX8" fmla="*/ 397829 w 1193682"/>
                <a:gd name="connsiteY8" fmla="*/ 5721 h 3241755"/>
                <a:gd name="connsiteX0" fmla="*/ 397829 w 1188313"/>
                <a:gd name="connsiteY0" fmla="*/ 5721 h 3241755"/>
                <a:gd name="connsiteX1" fmla="*/ 1188312 w 1188313"/>
                <a:gd name="connsiteY1" fmla="*/ 572122 h 3241755"/>
                <a:gd name="connsiteX2" fmla="*/ 754433 w 1188313"/>
                <a:gd name="connsiteY2" fmla="*/ 1504242 h 3241755"/>
                <a:gd name="connsiteX3" fmla="*/ 792088 w 1188313"/>
                <a:gd name="connsiteY3" fmla="*/ 3241755 h 3241755"/>
                <a:gd name="connsiteX4" fmla="*/ 792088 w 1188313"/>
                <a:gd name="connsiteY4" fmla="*/ 3241755 h 3241755"/>
                <a:gd name="connsiteX5" fmla="*/ 0 w 1188313"/>
                <a:gd name="connsiteY5" fmla="*/ 3241755 h 3241755"/>
                <a:gd name="connsiteX6" fmla="*/ 0 w 1188313"/>
                <a:gd name="connsiteY6" fmla="*/ 3241755 h 3241755"/>
                <a:gd name="connsiteX7" fmla="*/ 0 w 1188313"/>
                <a:gd name="connsiteY7" fmla="*/ 892647 h 3241755"/>
                <a:gd name="connsiteX8" fmla="*/ 397829 w 1188313"/>
                <a:gd name="connsiteY8" fmla="*/ 5721 h 3241755"/>
                <a:gd name="connsiteX0" fmla="*/ 397829 w 1200430"/>
                <a:gd name="connsiteY0" fmla="*/ 6518 h 3242552"/>
                <a:gd name="connsiteX1" fmla="*/ 1188312 w 1200430"/>
                <a:gd name="connsiteY1" fmla="*/ 572919 h 3242552"/>
                <a:gd name="connsiteX2" fmla="*/ 754433 w 1200430"/>
                <a:gd name="connsiteY2" fmla="*/ 1505039 h 3242552"/>
                <a:gd name="connsiteX3" fmla="*/ 792088 w 1200430"/>
                <a:gd name="connsiteY3" fmla="*/ 3242552 h 3242552"/>
                <a:gd name="connsiteX4" fmla="*/ 792088 w 1200430"/>
                <a:gd name="connsiteY4" fmla="*/ 3242552 h 3242552"/>
                <a:gd name="connsiteX5" fmla="*/ 0 w 1200430"/>
                <a:gd name="connsiteY5" fmla="*/ 3242552 h 3242552"/>
                <a:gd name="connsiteX6" fmla="*/ 0 w 1200430"/>
                <a:gd name="connsiteY6" fmla="*/ 3242552 h 3242552"/>
                <a:gd name="connsiteX7" fmla="*/ 0 w 1200430"/>
                <a:gd name="connsiteY7" fmla="*/ 893444 h 3242552"/>
                <a:gd name="connsiteX8" fmla="*/ 397829 w 1200430"/>
                <a:gd name="connsiteY8" fmla="*/ 6518 h 3242552"/>
                <a:gd name="connsiteX0" fmla="*/ 367285 w 1200000"/>
                <a:gd name="connsiteY0" fmla="*/ 7711 h 3186595"/>
                <a:gd name="connsiteX1" fmla="*/ 1188312 w 1200000"/>
                <a:gd name="connsiteY1" fmla="*/ 516962 h 3186595"/>
                <a:gd name="connsiteX2" fmla="*/ 754433 w 1200000"/>
                <a:gd name="connsiteY2" fmla="*/ 1449082 h 3186595"/>
                <a:gd name="connsiteX3" fmla="*/ 792088 w 1200000"/>
                <a:gd name="connsiteY3" fmla="*/ 3186595 h 3186595"/>
                <a:gd name="connsiteX4" fmla="*/ 792088 w 1200000"/>
                <a:gd name="connsiteY4" fmla="*/ 3186595 h 3186595"/>
                <a:gd name="connsiteX5" fmla="*/ 0 w 1200000"/>
                <a:gd name="connsiteY5" fmla="*/ 3186595 h 3186595"/>
                <a:gd name="connsiteX6" fmla="*/ 0 w 1200000"/>
                <a:gd name="connsiteY6" fmla="*/ 3186595 h 3186595"/>
                <a:gd name="connsiteX7" fmla="*/ 0 w 1200000"/>
                <a:gd name="connsiteY7" fmla="*/ 837487 h 3186595"/>
                <a:gd name="connsiteX8" fmla="*/ 367285 w 1200000"/>
                <a:gd name="connsiteY8" fmla="*/ 7711 h 3186595"/>
                <a:gd name="connsiteX0" fmla="*/ 367285 w 1200505"/>
                <a:gd name="connsiteY0" fmla="*/ 1566 h 3180450"/>
                <a:gd name="connsiteX1" fmla="*/ 1188312 w 1200505"/>
                <a:gd name="connsiteY1" fmla="*/ 510817 h 3180450"/>
                <a:gd name="connsiteX2" fmla="*/ 754433 w 1200505"/>
                <a:gd name="connsiteY2" fmla="*/ 1442937 h 3180450"/>
                <a:gd name="connsiteX3" fmla="*/ 792088 w 1200505"/>
                <a:gd name="connsiteY3" fmla="*/ 3180450 h 3180450"/>
                <a:gd name="connsiteX4" fmla="*/ 792088 w 1200505"/>
                <a:gd name="connsiteY4" fmla="*/ 3180450 h 3180450"/>
                <a:gd name="connsiteX5" fmla="*/ 0 w 1200505"/>
                <a:gd name="connsiteY5" fmla="*/ 3180450 h 3180450"/>
                <a:gd name="connsiteX6" fmla="*/ 0 w 1200505"/>
                <a:gd name="connsiteY6" fmla="*/ 3180450 h 3180450"/>
                <a:gd name="connsiteX7" fmla="*/ 0 w 1200505"/>
                <a:gd name="connsiteY7" fmla="*/ 831342 h 3180450"/>
                <a:gd name="connsiteX8" fmla="*/ 367285 w 1200505"/>
                <a:gd name="connsiteY8" fmla="*/ 1566 h 3180450"/>
                <a:gd name="connsiteX0" fmla="*/ 367858 w 1201078"/>
                <a:gd name="connsiteY0" fmla="*/ 1566 h 3180450"/>
                <a:gd name="connsiteX1" fmla="*/ 1188885 w 1201078"/>
                <a:gd name="connsiteY1" fmla="*/ 510817 h 3180450"/>
                <a:gd name="connsiteX2" fmla="*/ 755006 w 1201078"/>
                <a:gd name="connsiteY2" fmla="*/ 1442937 h 3180450"/>
                <a:gd name="connsiteX3" fmla="*/ 792661 w 1201078"/>
                <a:gd name="connsiteY3" fmla="*/ 3180450 h 3180450"/>
                <a:gd name="connsiteX4" fmla="*/ 792661 w 1201078"/>
                <a:gd name="connsiteY4" fmla="*/ 3180450 h 3180450"/>
                <a:gd name="connsiteX5" fmla="*/ 573 w 1201078"/>
                <a:gd name="connsiteY5" fmla="*/ 3180450 h 3180450"/>
                <a:gd name="connsiteX6" fmla="*/ 573 w 1201078"/>
                <a:gd name="connsiteY6" fmla="*/ 3180450 h 3180450"/>
                <a:gd name="connsiteX7" fmla="*/ 573 w 1201078"/>
                <a:gd name="connsiteY7" fmla="*/ 831342 h 3180450"/>
                <a:gd name="connsiteX8" fmla="*/ 367858 w 1201078"/>
                <a:gd name="connsiteY8" fmla="*/ 1566 h 3180450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0085"/>
                <a:gd name="connsiteY0" fmla="*/ 1764 h 3180648"/>
                <a:gd name="connsiteX1" fmla="*/ 1237757 w 1240085"/>
                <a:gd name="connsiteY1" fmla="*/ 520540 h 3180648"/>
                <a:gd name="connsiteX2" fmla="*/ 755007 w 1240085"/>
                <a:gd name="connsiteY2" fmla="*/ 1443135 h 3180648"/>
                <a:gd name="connsiteX3" fmla="*/ 792662 w 1240085"/>
                <a:gd name="connsiteY3" fmla="*/ 3180648 h 3180648"/>
                <a:gd name="connsiteX4" fmla="*/ 792662 w 1240085"/>
                <a:gd name="connsiteY4" fmla="*/ 3180648 h 3180648"/>
                <a:gd name="connsiteX5" fmla="*/ 574 w 1240085"/>
                <a:gd name="connsiteY5" fmla="*/ 3180648 h 3180648"/>
                <a:gd name="connsiteX6" fmla="*/ 574 w 1240085"/>
                <a:gd name="connsiteY6" fmla="*/ 3180648 h 3180648"/>
                <a:gd name="connsiteX7" fmla="*/ 574 w 1240085"/>
                <a:gd name="connsiteY7" fmla="*/ 831540 h 3180648"/>
                <a:gd name="connsiteX8" fmla="*/ 367859 w 1240085"/>
                <a:gd name="connsiteY8" fmla="*/ 1764 h 3180648"/>
                <a:gd name="connsiteX0" fmla="*/ 367859 w 1240086"/>
                <a:gd name="connsiteY0" fmla="*/ 1764 h 3180648"/>
                <a:gd name="connsiteX1" fmla="*/ 1237757 w 1240086"/>
                <a:gd name="connsiteY1" fmla="*/ 520540 h 3180648"/>
                <a:gd name="connsiteX2" fmla="*/ 755007 w 1240086"/>
                <a:gd name="connsiteY2" fmla="*/ 1443135 h 3180648"/>
                <a:gd name="connsiteX3" fmla="*/ 792662 w 1240086"/>
                <a:gd name="connsiteY3" fmla="*/ 3180648 h 3180648"/>
                <a:gd name="connsiteX4" fmla="*/ 792662 w 1240086"/>
                <a:gd name="connsiteY4" fmla="*/ 3180648 h 3180648"/>
                <a:gd name="connsiteX5" fmla="*/ 574 w 1240086"/>
                <a:gd name="connsiteY5" fmla="*/ 3180648 h 3180648"/>
                <a:gd name="connsiteX6" fmla="*/ 574 w 1240086"/>
                <a:gd name="connsiteY6" fmla="*/ 3180648 h 3180648"/>
                <a:gd name="connsiteX7" fmla="*/ 574 w 1240086"/>
                <a:gd name="connsiteY7" fmla="*/ 831540 h 3180648"/>
                <a:gd name="connsiteX8" fmla="*/ 367859 w 1240086"/>
                <a:gd name="connsiteY8" fmla="*/ 1764 h 3180648"/>
                <a:gd name="connsiteX0" fmla="*/ 373394 w 1239532"/>
                <a:gd name="connsiteY0" fmla="*/ 1562 h 3209021"/>
                <a:gd name="connsiteX1" fmla="*/ 1237184 w 1239532"/>
                <a:gd name="connsiteY1" fmla="*/ 548913 h 3209021"/>
                <a:gd name="connsiteX2" fmla="*/ 754434 w 1239532"/>
                <a:gd name="connsiteY2" fmla="*/ 1471508 h 3209021"/>
                <a:gd name="connsiteX3" fmla="*/ 792089 w 1239532"/>
                <a:gd name="connsiteY3" fmla="*/ 3209021 h 3209021"/>
                <a:gd name="connsiteX4" fmla="*/ 792089 w 1239532"/>
                <a:gd name="connsiteY4" fmla="*/ 3209021 h 3209021"/>
                <a:gd name="connsiteX5" fmla="*/ 1 w 1239532"/>
                <a:gd name="connsiteY5" fmla="*/ 3209021 h 3209021"/>
                <a:gd name="connsiteX6" fmla="*/ 1 w 1239532"/>
                <a:gd name="connsiteY6" fmla="*/ 3209021 h 3209021"/>
                <a:gd name="connsiteX7" fmla="*/ 1 w 1239532"/>
                <a:gd name="connsiteY7" fmla="*/ 859913 h 3209021"/>
                <a:gd name="connsiteX8" fmla="*/ 373394 w 1239532"/>
                <a:gd name="connsiteY8" fmla="*/ 1562 h 3209021"/>
                <a:gd name="connsiteX0" fmla="*/ 373393 w 1239758"/>
                <a:gd name="connsiteY0" fmla="*/ 0 h 3207459"/>
                <a:gd name="connsiteX1" fmla="*/ 1237183 w 1239758"/>
                <a:gd name="connsiteY1" fmla="*/ 547351 h 3207459"/>
                <a:gd name="connsiteX2" fmla="*/ 754433 w 1239758"/>
                <a:gd name="connsiteY2" fmla="*/ 1469946 h 3207459"/>
                <a:gd name="connsiteX3" fmla="*/ 792088 w 1239758"/>
                <a:gd name="connsiteY3" fmla="*/ 3207459 h 3207459"/>
                <a:gd name="connsiteX4" fmla="*/ 792088 w 1239758"/>
                <a:gd name="connsiteY4" fmla="*/ 3207459 h 3207459"/>
                <a:gd name="connsiteX5" fmla="*/ 0 w 1239758"/>
                <a:gd name="connsiteY5" fmla="*/ 3207459 h 3207459"/>
                <a:gd name="connsiteX6" fmla="*/ 0 w 1239758"/>
                <a:gd name="connsiteY6" fmla="*/ 3207459 h 3207459"/>
                <a:gd name="connsiteX7" fmla="*/ 0 w 1239758"/>
                <a:gd name="connsiteY7" fmla="*/ 858351 h 3207459"/>
                <a:gd name="connsiteX8" fmla="*/ 373393 w 1239758"/>
                <a:gd name="connsiteY8" fmla="*/ 0 h 3207459"/>
                <a:gd name="connsiteX0" fmla="*/ 380199 w 1246564"/>
                <a:gd name="connsiteY0" fmla="*/ 0 h 3207459"/>
                <a:gd name="connsiteX1" fmla="*/ 1243989 w 1246564"/>
                <a:gd name="connsiteY1" fmla="*/ 547351 h 3207459"/>
                <a:gd name="connsiteX2" fmla="*/ 761239 w 1246564"/>
                <a:gd name="connsiteY2" fmla="*/ 1469946 h 3207459"/>
                <a:gd name="connsiteX3" fmla="*/ 798894 w 1246564"/>
                <a:gd name="connsiteY3" fmla="*/ 3207459 h 3207459"/>
                <a:gd name="connsiteX4" fmla="*/ 798894 w 1246564"/>
                <a:gd name="connsiteY4" fmla="*/ 3207459 h 3207459"/>
                <a:gd name="connsiteX5" fmla="*/ 6806 w 1246564"/>
                <a:gd name="connsiteY5" fmla="*/ 3207459 h 3207459"/>
                <a:gd name="connsiteX6" fmla="*/ 6806 w 1246564"/>
                <a:gd name="connsiteY6" fmla="*/ 3207459 h 3207459"/>
                <a:gd name="connsiteX7" fmla="*/ 6806 w 1246564"/>
                <a:gd name="connsiteY7" fmla="*/ 858351 h 3207459"/>
                <a:gd name="connsiteX8" fmla="*/ 380199 w 1246564"/>
                <a:gd name="connsiteY8" fmla="*/ 0 h 3207459"/>
                <a:gd name="connsiteX0" fmla="*/ 380199 w 1246610"/>
                <a:gd name="connsiteY0" fmla="*/ 233 h 3207692"/>
                <a:gd name="connsiteX1" fmla="*/ 1243989 w 1246610"/>
                <a:gd name="connsiteY1" fmla="*/ 547584 h 3207692"/>
                <a:gd name="connsiteX2" fmla="*/ 761239 w 1246610"/>
                <a:gd name="connsiteY2" fmla="*/ 1470179 h 3207692"/>
                <a:gd name="connsiteX3" fmla="*/ 798894 w 1246610"/>
                <a:gd name="connsiteY3" fmla="*/ 3207692 h 3207692"/>
                <a:gd name="connsiteX4" fmla="*/ 798894 w 1246610"/>
                <a:gd name="connsiteY4" fmla="*/ 3207692 h 3207692"/>
                <a:gd name="connsiteX5" fmla="*/ 6806 w 1246610"/>
                <a:gd name="connsiteY5" fmla="*/ 3207692 h 3207692"/>
                <a:gd name="connsiteX6" fmla="*/ 6806 w 1246610"/>
                <a:gd name="connsiteY6" fmla="*/ 3207692 h 3207692"/>
                <a:gd name="connsiteX7" fmla="*/ 6806 w 1246610"/>
                <a:gd name="connsiteY7" fmla="*/ 858584 h 3207692"/>
                <a:gd name="connsiteX8" fmla="*/ 380199 w 1246610"/>
                <a:gd name="connsiteY8" fmla="*/ 233 h 3207692"/>
                <a:gd name="connsiteX0" fmla="*/ 380199 w 1301393"/>
                <a:gd name="connsiteY0" fmla="*/ 233 h 3207692"/>
                <a:gd name="connsiteX1" fmla="*/ 1298970 w 1301393"/>
                <a:gd name="connsiteY1" fmla="*/ 547584 h 3207692"/>
                <a:gd name="connsiteX2" fmla="*/ 761239 w 1301393"/>
                <a:gd name="connsiteY2" fmla="*/ 1470179 h 3207692"/>
                <a:gd name="connsiteX3" fmla="*/ 798894 w 1301393"/>
                <a:gd name="connsiteY3" fmla="*/ 3207692 h 3207692"/>
                <a:gd name="connsiteX4" fmla="*/ 798894 w 1301393"/>
                <a:gd name="connsiteY4" fmla="*/ 3207692 h 3207692"/>
                <a:gd name="connsiteX5" fmla="*/ 6806 w 1301393"/>
                <a:gd name="connsiteY5" fmla="*/ 3207692 h 3207692"/>
                <a:gd name="connsiteX6" fmla="*/ 6806 w 1301393"/>
                <a:gd name="connsiteY6" fmla="*/ 3207692 h 3207692"/>
                <a:gd name="connsiteX7" fmla="*/ 6806 w 1301393"/>
                <a:gd name="connsiteY7" fmla="*/ 858584 h 3207692"/>
                <a:gd name="connsiteX8" fmla="*/ 380199 w 1301393"/>
                <a:gd name="connsiteY8" fmla="*/ 233 h 3207692"/>
                <a:gd name="connsiteX0" fmla="*/ 380199 w 1301394"/>
                <a:gd name="connsiteY0" fmla="*/ 233 h 3207692"/>
                <a:gd name="connsiteX1" fmla="*/ 1298970 w 1301394"/>
                <a:gd name="connsiteY1" fmla="*/ 547584 h 3207692"/>
                <a:gd name="connsiteX2" fmla="*/ 761239 w 1301394"/>
                <a:gd name="connsiteY2" fmla="*/ 1470179 h 3207692"/>
                <a:gd name="connsiteX3" fmla="*/ 798894 w 1301394"/>
                <a:gd name="connsiteY3" fmla="*/ 3207692 h 3207692"/>
                <a:gd name="connsiteX4" fmla="*/ 798894 w 1301394"/>
                <a:gd name="connsiteY4" fmla="*/ 3207692 h 3207692"/>
                <a:gd name="connsiteX5" fmla="*/ 6806 w 1301394"/>
                <a:gd name="connsiteY5" fmla="*/ 3207692 h 3207692"/>
                <a:gd name="connsiteX6" fmla="*/ 6806 w 1301394"/>
                <a:gd name="connsiteY6" fmla="*/ 3207692 h 3207692"/>
                <a:gd name="connsiteX7" fmla="*/ 6806 w 1301394"/>
                <a:gd name="connsiteY7" fmla="*/ 858584 h 3207692"/>
                <a:gd name="connsiteX8" fmla="*/ 380199 w 1301394"/>
                <a:gd name="connsiteY8" fmla="*/ 233 h 3207692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658146 w 1319958"/>
                <a:gd name="connsiteY0" fmla="*/ 211 h 3207670"/>
                <a:gd name="connsiteX1" fmla="*/ 1292164 w 1319958"/>
                <a:gd name="connsiteY1" fmla="*/ 547562 h 3207670"/>
                <a:gd name="connsiteX2" fmla="*/ 754433 w 1319958"/>
                <a:gd name="connsiteY2" fmla="*/ 1470157 h 3207670"/>
                <a:gd name="connsiteX3" fmla="*/ 792088 w 1319958"/>
                <a:gd name="connsiteY3" fmla="*/ 3207670 h 3207670"/>
                <a:gd name="connsiteX4" fmla="*/ 792088 w 1319958"/>
                <a:gd name="connsiteY4" fmla="*/ 3207670 h 3207670"/>
                <a:gd name="connsiteX5" fmla="*/ 0 w 1319958"/>
                <a:gd name="connsiteY5" fmla="*/ 3207670 h 3207670"/>
                <a:gd name="connsiteX6" fmla="*/ 0 w 1319958"/>
                <a:gd name="connsiteY6" fmla="*/ 3207670 h 3207670"/>
                <a:gd name="connsiteX7" fmla="*/ 0 w 1319958"/>
                <a:gd name="connsiteY7" fmla="*/ 858562 h 3207670"/>
                <a:gd name="connsiteX8" fmla="*/ 658146 w 1319958"/>
                <a:gd name="connsiteY8" fmla="*/ 211 h 3207670"/>
                <a:gd name="connsiteX0" fmla="*/ 786963 w 1326878"/>
                <a:gd name="connsiteY0" fmla="*/ 205 h 3212949"/>
                <a:gd name="connsiteX1" fmla="*/ 1292164 w 1326878"/>
                <a:gd name="connsiteY1" fmla="*/ 552841 h 3212949"/>
                <a:gd name="connsiteX2" fmla="*/ 754433 w 1326878"/>
                <a:gd name="connsiteY2" fmla="*/ 1475436 h 3212949"/>
                <a:gd name="connsiteX3" fmla="*/ 792088 w 1326878"/>
                <a:gd name="connsiteY3" fmla="*/ 3212949 h 3212949"/>
                <a:gd name="connsiteX4" fmla="*/ 792088 w 1326878"/>
                <a:gd name="connsiteY4" fmla="*/ 3212949 h 3212949"/>
                <a:gd name="connsiteX5" fmla="*/ 0 w 1326878"/>
                <a:gd name="connsiteY5" fmla="*/ 3212949 h 3212949"/>
                <a:gd name="connsiteX6" fmla="*/ 0 w 1326878"/>
                <a:gd name="connsiteY6" fmla="*/ 3212949 h 3212949"/>
                <a:gd name="connsiteX7" fmla="*/ 0 w 1326878"/>
                <a:gd name="connsiteY7" fmla="*/ 863841 h 3212949"/>
                <a:gd name="connsiteX8" fmla="*/ 786963 w 1326878"/>
                <a:gd name="connsiteY8" fmla="*/ 205 h 3212949"/>
                <a:gd name="connsiteX0" fmla="*/ 786963 w 1279105"/>
                <a:gd name="connsiteY0" fmla="*/ 234 h 3212978"/>
                <a:gd name="connsiteX1" fmla="*/ 1240608 w 1279105"/>
                <a:gd name="connsiteY1" fmla="*/ 522725 h 3212978"/>
                <a:gd name="connsiteX2" fmla="*/ 754433 w 1279105"/>
                <a:gd name="connsiteY2" fmla="*/ 1475465 h 3212978"/>
                <a:gd name="connsiteX3" fmla="*/ 792088 w 1279105"/>
                <a:gd name="connsiteY3" fmla="*/ 3212978 h 3212978"/>
                <a:gd name="connsiteX4" fmla="*/ 792088 w 1279105"/>
                <a:gd name="connsiteY4" fmla="*/ 3212978 h 3212978"/>
                <a:gd name="connsiteX5" fmla="*/ 0 w 1279105"/>
                <a:gd name="connsiteY5" fmla="*/ 3212978 h 3212978"/>
                <a:gd name="connsiteX6" fmla="*/ 0 w 1279105"/>
                <a:gd name="connsiteY6" fmla="*/ 3212978 h 3212978"/>
                <a:gd name="connsiteX7" fmla="*/ 0 w 1279105"/>
                <a:gd name="connsiteY7" fmla="*/ 863870 h 3212978"/>
                <a:gd name="connsiteX8" fmla="*/ 786963 w 1279105"/>
                <a:gd name="connsiteY8" fmla="*/ 234 h 3212978"/>
                <a:gd name="connsiteX0" fmla="*/ 786963 w 1232192"/>
                <a:gd name="connsiteY0" fmla="*/ 272 h 3213016"/>
                <a:gd name="connsiteX1" fmla="*/ 1189052 w 1232192"/>
                <a:gd name="connsiteY1" fmla="*/ 492618 h 3213016"/>
                <a:gd name="connsiteX2" fmla="*/ 754433 w 1232192"/>
                <a:gd name="connsiteY2" fmla="*/ 1475503 h 3213016"/>
                <a:gd name="connsiteX3" fmla="*/ 792088 w 1232192"/>
                <a:gd name="connsiteY3" fmla="*/ 3213016 h 3213016"/>
                <a:gd name="connsiteX4" fmla="*/ 792088 w 1232192"/>
                <a:gd name="connsiteY4" fmla="*/ 3213016 h 3213016"/>
                <a:gd name="connsiteX5" fmla="*/ 0 w 1232192"/>
                <a:gd name="connsiteY5" fmla="*/ 3213016 h 3213016"/>
                <a:gd name="connsiteX6" fmla="*/ 0 w 1232192"/>
                <a:gd name="connsiteY6" fmla="*/ 3213016 h 3213016"/>
                <a:gd name="connsiteX7" fmla="*/ 0 w 1232192"/>
                <a:gd name="connsiteY7" fmla="*/ 863908 h 3213016"/>
                <a:gd name="connsiteX8" fmla="*/ 786963 w 1232192"/>
                <a:gd name="connsiteY8" fmla="*/ 272 h 3213016"/>
                <a:gd name="connsiteX0" fmla="*/ 883632 w 1244333"/>
                <a:gd name="connsiteY0" fmla="*/ 288 h 3202984"/>
                <a:gd name="connsiteX1" fmla="*/ 1189052 w 1244333"/>
                <a:gd name="connsiteY1" fmla="*/ 482586 h 3202984"/>
                <a:gd name="connsiteX2" fmla="*/ 754433 w 1244333"/>
                <a:gd name="connsiteY2" fmla="*/ 1465471 h 3202984"/>
                <a:gd name="connsiteX3" fmla="*/ 792088 w 1244333"/>
                <a:gd name="connsiteY3" fmla="*/ 3202984 h 3202984"/>
                <a:gd name="connsiteX4" fmla="*/ 792088 w 1244333"/>
                <a:gd name="connsiteY4" fmla="*/ 3202984 h 3202984"/>
                <a:gd name="connsiteX5" fmla="*/ 0 w 1244333"/>
                <a:gd name="connsiteY5" fmla="*/ 3202984 h 3202984"/>
                <a:gd name="connsiteX6" fmla="*/ 0 w 1244333"/>
                <a:gd name="connsiteY6" fmla="*/ 3202984 h 3202984"/>
                <a:gd name="connsiteX7" fmla="*/ 0 w 1244333"/>
                <a:gd name="connsiteY7" fmla="*/ 853876 h 3202984"/>
                <a:gd name="connsiteX8" fmla="*/ 883632 w 1244333"/>
                <a:gd name="connsiteY8" fmla="*/ 288 h 320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4333" h="3202984">
                  <a:moveTo>
                    <a:pt x="883632" y="288"/>
                  </a:moveTo>
                  <a:cubicBezTo>
                    <a:pt x="1159064" y="-7889"/>
                    <a:pt x="1341397" y="158219"/>
                    <a:pt x="1189052" y="482586"/>
                  </a:cubicBezTo>
                  <a:cubicBezTo>
                    <a:pt x="975620" y="911727"/>
                    <a:pt x="739017" y="984814"/>
                    <a:pt x="754433" y="1465471"/>
                  </a:cubicBezTo>
                  <a:cubicBezTo>
                    <a:pt x="763047" y="1992441"/>
                    <a:pt x="773014" y="2384949"/>
                    <a:pt x="792088" y="3202984"/>
                  </a:cubicBezTo>
                  <a:lnTo>
                    <a:pt x="792088" y="3202984"/>
                  </a:lnTo>
                  <a:lnTo>
                    <a:pt x="0" y="3202984"/>
                  </a:lnTo>
                  <a:lnTo>
                    <a:pt x="0" y="3202984"/>
                  </a:lnTo>
                  <a:lnTo>
                    <a:pt x="0" y="853876"/>
                  </a:lnTo>
                  <a:cubicBezTo>
                    <a:pt x="19874" y="235997"/>
                    <a:pt x="377849" y="5161"/>
                    <a:pt x="883632" y="2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26"/>
            </a:p>
          </p:txBody>
        </p:sp>
        <p:sp>
          <p:nvSpPr>
            <p:cNvPr id="23" name="Round Same Side Corner Rectangle 8">
              <a:extLst>
                <a:ext uri="{FF2B5EF4-FFF2-40B4-BE49-F238E27FC236}">
                  <a16:creationId xmlns:a16="http://schemas.microsoft.com/office/drawing/2014/main" id="{D75C0177-D804-44A3-876E-D99A6C1DE3BD}"/>
                </a:ext>
              </a:extLst>
            </p:cNvPr>
            <p:cNvSpPr/>
            <p:nvPr/>
          </p:nvSpPr>
          <p:spPr>
            <a:xfrm rot="10800000">
              <a:off x="4958576" y="2197645"/>
              <a:ext cx="1601768" cy="3212297"/>
            </a:xfrm>
            <a:custGeom>
              <a:avLst/>
              <a:gdLst>
                <a:gd name="connsiteX0" fmla="*/ 306000 w 612000"/>
                <a:gd name="connsiteY0" fmla="*/ 0 h 2817001"/>
                <a:gd name="connsiteX1" fmla="*/ 306000 w 612000"/>
                <a:gd name="connsiteY1" fmla="*/ 0 h 2817001"/>
                <a:gd name="connsiteX2" fmla="*/ 612000 w 612000"/>
                <a:gd name="connsiteY2" fmla="*/ 306000 h 2817001"/>
                <a:gd name="connsiteX3" fmla="*/ 612000 w 612000"/>
                <a:gd name="connsiteY3" fmla="*/ 2817001 h 2817001"/>
                <a:gd name="connsiteX4" fmla="*/ 612000 w 612000"/>
                <a:gd name="connsiteY4" fmla="*/ 2817001 h 2817001"/>
                <a:gd name="connsiteX5" fmla="*/ 0 w 612000"/>
                <a:gd name="connsiteY5" fmla="*/ 2817001 h 2817001"/>
                <a:gd name="connsiteX6" fmla="*/ 0 w 612000"/>
                <a:gd name="connsiteY6" fmla="*/ 2817001 h 2817001"/>
                <a:gd name="connsiteX7" fmla="*/ 0 w 612000"/>
                <a:gd name="connsiteY7" fmla="*/ 306000 h 2817001"/>
                <a:gd name="connsiteX8" fmla="*/ 306000 w 612000"/>
                <a:gd name="connsiteY8" fmla="*/ 0 h 2817001"/>
                <a:gd name="connsiteX0" fmla="*/ 25563 w 1192801"/>
                <a:gd name="connsiteY0" fmla="*/ 0 h 3231671"/>
                <a:gd name="connsiteX1" fmla="*/ 886801 w 1192801"/>
                <a:gd name="connsiteY1" fmla="*/ 414670 h 3231671"/>
                <a:gd name="connsiteX2" fmla="*/ 1192801 w 1192801"/>
                <a:gd name="connsiteY2" fmla="*/ 720670 h 3231671"/>
                <a:gd name="connsiteX3" fmla="*/ 1192801 w 1192801"/>
                <a:gd name="connsiteY3" fmla="*/ 3231671 h 3231671"/>
                <a:gd name="connsiteX4" fmla="*/ 1192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3231671 h 3231671"/>
                <a:gd name="connsiteX7" fmla="*/ 580801 w 1192801"/>
                <a:gd name="connsiteY7" fmla="*/ 720670 h 3231671"/>
                <a:gd name="connsiteX8" fmla="*/ 25563 w 1192801"/>
                <a:gd name="connsiteY8" fmla="*/ 0 h 3231671"/>
                <a:gd name="connsiteX0" fmla="*/ 25563 w 1192801"/>
                <a:gd name="connsiteY0" fmla="*/ 0 h 3231671"/>
                <a:gd name="connsiteX1" fmla="*/ 1192801 w 1192801"/>
                <a:gd name="connsiteY1" fmla="*/ 720670 h 3231671"/>
                <a:gd name="connsiteX2" fmla="*/ 1192801 w 1192801"/>
                <a:gd name="connsiteY2" fmla="*/ 3231671 h 3231671"/>
                <a:gd name="connsiteX3" fmla="*/ 1192801 w 1192801"/>
                <a:gd name="connsiteY3" fmla="*/ 3231671 h 3231671"/>
                <a:gd name="connsiteX4" fmla="*/ 580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720670 h 3231671"/>
                <a:gd name="connsiteX7" fmla="*/ 25563 w 1192801"/>
                <a:gd name="connsiteY7" fmla="*/ 0 h 3231671"/>
                <a:gd name="connsiteX0" fmla="*/ 30147 w 1197385"/>
                <a:gd name="connsiteY0" fmla="*/ 0 h 3231671"/>
                <a:gd name="connsiteX1" fmla="*/ 1197385 w 1197385"/>
                <a:gd name="connsiteY1" fmla="*/ 720670 h 3231671"/>
                <a:gd name="connsiteX2" fmla="*/ 1197385 w 1197385"/>
                <a:gd name="connsiteY2" fmla="*/ 3231671 h 3231671"/>
                <a:gd name="connsiteX3" fmla="*/ 1197385 w 1197385"/>
                <a:gd name="connsiteY3" fmla="*/ 3231671 h 3231671"/>
                <a:gd name="connsiteX4" fmla="*/ 585385 w 1197385"/>
                <a:gd name="connsiteY4" fmla="*/ 3231671 h 3231671"/>
                <a:gd name="connsiteX5" fmla="*/ 585385 w 1197385"/>
                <a:gd name="connsiteY5" fmla="*/ 3231671 h 3231671"/>
                <a:gd name="connsiteX6" fmla="*/ 457794 w 1197385"/>
                <a:gd name="connsiteY6" fmla="*/ 1018382 h 3231671"/>
                <a:gd name="connsiteX7" fmla="*/ 30147 w 1197385"/>
                <a:gd name="connsiteY7" fmla="*/ 0 h 3231671"/>
                <a:gd name="connsiteX0" fmla="*/ 311465 w 1478703"/>
                <a:gd name="connsiteY0" fmla="*/ 1443 h 3233114"/>
                <a:gd name="connsiteX1" fmla="*/ 1478703 w 1478703"/>
                <a:gd name="connsiteY1" fmla="*/ 722113 h 3233114"/>
                <a:gd name="connsiteX2" fmla="*/ 1478703 w 1478703"/>
                <a:gd name="connsiteY2" fmla="*/ 3233114 h 3233114"/>
                <a:gd name="connsiteX3" fmla="*/ 1478703 w 1478703"/>
                <a:gd name="connsiteY3" fmla="*/ 3233114 h 3233114"/>
                <a:gd name="connsiteX4" fmla="*/ 866703 w 1478703"/>
                <a:gd name="connsiteY4" fmla="*/ 3233114 h 3233114"/>
                <a:gd name="connsiteX5" fmla="*/ 866703 w 1478703"/>
                <a:gd name="connsiteY5" fmla="*/ 3233114 h 3233114"/>
                <a:gd name="connsiteX6" fmla="*/ 739112 w 1478703"/>
                <a:gd name="connsiteY6" fmla="*/ 1019825 h 3233114"/>
                <a:gd name="connsiteX7" fmla="*/ 15213 w 1478703"/>
                <a:gd name="connsiteY7" fmla="*/ 1379751 h 3233114"/>
                <a:gd name="connsiteX8" fmla="*/ 311465 w 1478703"/>
                <a:gd name="connsiteY8" fmla="*/ 1443 h 3233114"/>
                <a:gd name="connsiteX0" fmla="*/ 188447 w 1355685"/>
                <a:gd name="connsiteY0" fmla="*/ 1409 h 3233080"/>
                <a:gd name="connsiteX1" fmla="*/ 1355685 w 1355685"/>
                <a:gd name="connsiteY1" fmla="*/ 722079 h 3233080"/>
                <a:gd name="connsiteX2" fmla="*/ 1355685 w 1355685"/>
                <a:gd name="connsiteY2" fmla="*/ 3233080 h 3233080"/>
                <a:gd name="connsiteX3" fmla="*/ 1355685 w 1355685"/>
                <a:gd name="connsiteY3" fmla="*/ 3233080 h 3233080"/>
                <a:gd name="connsiteX4" fmla="*/ 743685 w 1355685"/>
                <a:gd name="connsiteY4" fmla="*/ 3233080 h 3233080"/>
                <a:gd name="connsiteX5" fmla="*/ 743685 w 1355685"/>
                <a:gd name="connsiteY5" fmla="*/ 3233080 h 3233080"/>
                <a:gd name="connsiteX6" fmla="*/ 616094 w 1355685"/>
                <a:gd name="connsiteY6" fmla="*/ 1019791 h 3233080"/>
                <a:gd name="connsiteX7" fmla="*/ 30418 w 1355685"/>
                <a:gd name="connsiteY7" fmla="*/ 1411615 h 3233080"/>
                <a:gd name="connsiteX8" fmla="*/ 188447 w 1355685"/>
                <a:gd name="connsiteY8" fmla="*/ 1409 h 3233080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54087 w 1557530"/>
                <a:gd name="connsiteY0" fmla="*/ 2221 h 3138199"/>
                <a:gd name="connsiteX1" fmla="*/ 1461837 w 1557530"/>
                <a:gd name="connsiteY1" fmla="*/ 839849 h 3138199"/>
                <a:gd name="connsiteX2" fmla="*/ 1557530 w 1557530"/>
                <a:gd name="connsiteY2" fmla="*/ 3138199 h 3138199"/>
                <a:gd name="connsiteX3" fmla="*/ 1557530 w 1557530"/>
                <a:gd name="connsiteY3" fmla="*/ 3138199 h 3138199"/>
                <a:gd name="connsiteX4" fmla="*/ 945530 w 1557530"/>
                <a:gd name="connsiteY4" fmla="*/ 3138199 h 3138199"/>
                <a:gd name="connsiteX5" fmla="*/ 945530 w 1557530"/>
                <a:gd name="connsiteY5" fmla="*/ 3138199 h 3138199"/>
                <a:gd name="connsiteX6" fmla="*/ 817939 w 1557530"/>
                <a:gd name="connsiteY6" fmla="*/ 924910 h 3138199"/>
                <a:gd name="connsiteX7" fmla="*/ 232263 w 1557530"/>
                <a:gd name="connsiteY7" fmla="*/ 1316734 h 3138199"/>
                <a:gd name="connsiteX8" fmla="*/ 454087 w 1557530"/>
                <a:gd name="connsiteY8" fmla="*/ 2221 h 3138199"/>
                <a:gd name="connsiteX0" fmla="*/ 458217 w 1561660"/>
                <a:gd name="connsiteY0" fmla="*/ 54 h 3136032"/>
                <a:gd name="connsiteX1" fmla="*/ 1465967 w 1561660"/>
                <a:gd name="connsiteY1" fmla="*/ 837682 h 3136032"/>
                <a:gd name="connsiteX2" fmla="*/ 1561660 w 1561660"/>
                <a:gd name="connsiteY2" fmla="*/ 3136032 h 3136032"/>
                <a:gd name="connsiteX3" fmla="*/ 1561660 w 1561660"/>
                <a:gd name="connsiteY3" fmla="*/ 3136032 h 3136032"/>
                <a:gd name="connsiteX4" fmla="*/ 949660 w 1561660"/>
                <a:gd name="connsiteY4" fmla="*/ 3136032 h 3136032"/>
                <a:gd name="connsiteX5" fmla="*/ 949660 w 1561660"/>
                <a:gd name="connsiteY5" fmla="*/ 3136032 h 3136032"/>
                <a:gd name="connsiteX6" fmla="*/ 822069 w 1561660"/>
                <a:gd name="connsiteY6" fmla="*/ 922743 h 3136032"/>
                <a:gd name="connsiteX7" fmla="*/ 236393 w 1561660"/>
                <a:gd name="connsiteY7" fmla="*/ 1314567 h 3136032"/>
                <a:gd name="connsiteX8" fmla="*/ 458217 w 1561660"/>
                <a:gd name="connsiteY8" fmla="*/ 54 h 3136032"/>
                <a:gd name="connsiteX0" fmla="*/ 458217 w 1561660"/>
                <a:gd name="connsiteY0" fmla="*/ 53790 h 3189768"/>
                <a:gd name="connsiteX1" fmla="*/ 1465967 w 1561660"/>
                <a:gd name="connsiteY1" fmla="*/ 891418 h 3189768"/>
                <a:gd name="connsiteX2" fmla="*/ 1561660 w 1561660"/>
                <a:gd name="connsiteY2" fmla="*/ 3189768 h 3189768"/>
                <a:gd name="connsiteX3" fmla="*/ 1561660 w 1561660"/>
                <a:gd name="connsiteY3" fmla="*/ 3189768 h 3189768"/>
                <a:gd name="connsiteX4" fmla="*/ 949660 w 1561660"/>
                <a:gd name="connsiteY4" fmla="*/ 3189768 h 3189768"/>
                <a:gd name="connsiteX5" fmla="*/ 949660 w 1561660"/>
                <a:gd name="connsiteY5" fmla="*/ 3189768 h 3189768"/>
                <a:gd name="connsiteX6" fmla="*/ 822069 w 1561660"/>
                <a:gd name="connsiteY6" fmla="*/ 976479 h 3189768"/>
                <a:gd name="connsiteX7" fmla="*/ 236393 w 1561660"/>
                <a:gd name="connsiteY7" fmla="*/ 1368303 h 3189768"/>
                <a:gd name="connsiteX8" fmla="*/ 458217 w 1561660"/>
                <a:gd name="connsiteY8" fmla="*/ 53790 h 3189768"/>
                <a:gd name="connsiteX0" fmla="*/ 473561 w 1577004"/>
                <a:gd name="connsiteY0" fmla="*/ 53790 h 3189768"/>
                <a:gd name="connsiteX1" fmla="*/ 1481311 w 1577004"/>
                <a:gd name="connsiteY1" fmla="*/ 891418 h 3189768"/>
                <a:gd name="connsiteX2" fmla="*/ 1577004 w 1577004"/>
                <a:gd name="connsiteY2" fmla="*/ 3189768 h 3189768"/>
                <a:gd name="connsiteX3" fmla="*/ 1577004 w 1577004"/>
                <a:gd name="connsiteY3" fmla="*/ 3189768 h 3189768"/>
                <a:gd name="connsiteX4" fmla="*/ 965004 w 1577004"/>
                <a:gd name="connsiteY4" fmla="*/ 3189768 h 3189768"/>
                <a:gd name="connsiteX5" fmla="*/ 965004 w 1577004"/>
                <a:gd name="connsiteY5" fmla="*/ 3189768 h 3189768"/>
                <a:gd name="connsiteX6" fmla="*/ 837413 w 1577004"/>
                <a:gd name="connsiteY6" fmla="*/ 976479 h 3189768"/>
                <a:gd name="connsiteX7" fmla="*/ 251737 w 1577004"/>
                <a:gd name="connsiteY7" fmla="*/ 1368303 h 3189768"/>
                <a:gd name="connsiteX8" fmla="*/ 473561 w 1577004"/>
                <a:gd name="connsiteY8" fmla="*/ 53790 h 3189768"/>
                <a:gd name="connsiteX0" fmla="*/ 473561 w 1577004"/>
                <a:gd name="connsiteY0" fmla="*/ 46232 h 3182210"/>
                <a:gd name="connsiteX1" fmla="*/ 1481311 w 1577004"/>
                <a:gd name="connsiteY1" fmla="*/ 883860 h 3182210"/>
                <a:gd name="connsiteX2" fmla="*/ 1577004 w 1577004"/>
                <a:gd name="connsiteY2" fmla="*/ 3182210 h 3182210"/>
                <a:gd name="connsiteX3" fmla="*/ 1577004 w 1577004"/>
                <a:gd name="connsiteY3" fmla="*/ 3182210 h 3182210"/>
                <a:gd name="connsiteX4" fmla="*/ 965004 w 1577004"/>
                <a:gd name="connsiteY4" fmla="*/ 3182210 h 3182210"/>
                <a:gd name="connsiteX5" fmla="*/ 965004 w 1577004"/>
                <a:gd name="connsiteY5" fmla="*/ 3182210 h 3182210"/>
                <a:gd name="connsiteX6" fmla="*/ 837413 w 1577004"/>
                <a:gd name="connsiteY6" fmla="*/ 968921 h 3182210"/>
                <a:gd name="connsiteX7" fmla="*/ 251737 w 1577004"/>
                <a:gd name="connsiteY7" fmla="*/ 1360745 h 3182210"/>
                <a:gd name="connsiteX8" fmla="*/ 473561 w 1577004"/>
                <a:gd name="connsiteY8" fmla="*/ 46232 h 3182210"/>
                <a:gd name="connsiteX0" fmla="*/ 473561 w 1577004"/>
                <a:gd name="connsiteY0" fmla="*/ 77283 h 3213261"/>
                <a:gd name="connsiteX1" fmla="*/ 1336258 w 1577004"/>
                <a:gd name="connsiteY1" fmla="*/ 232848 h 3213261"/>
                <a:gd name="connsiteX2" fmla="*/ 1481311 w 1577004"/>
                <a:gd name="connsiteY2" fmla="*/ 914911 h 3213261"/>
                <a:gd name="connsiteX3" fmla="*/ 1577004 w 1577004"/>
                <a:gd name="connsiteY3" fmla="*/ 3213261 h 3213261"/>
                <a:gd name="connsiteX4" fmla="*/ 1577004 w 1577004"/>
                <a:gd name="connsiteY4" fmla="*/ 3213261 h 3213261"/>
                <a:gd name="connsiteX5" fmla="*/ 965004 w 1577004"/>
                <a:gd name="connsiteY5" fmla="*/ 3213261 h 3213261"/>
                <a:gd name="connsiteX6" fmla="*/ 965004 w 1577004"/>
                <a:gd name="connsiteY6" fmla="*/ 3213261 h 3213261"/>
                <a:gd name="connsiteX7" fmla="*/ 837413 w 1577004"/>
                <a:gd name="connsiteY7" fmla="*/ 999972 h 3213261"/>
                <a:gd name="connsiteX8" fmla="*/ 251737 w 1577004"/>
                <a:gd name="connsiteY8" fmla="*/ 1391796 h 3213261"/>
                <a:gd name="connsiteX9" fmla="*/ 473561 w 1577004"/>
                <a:gd name="connsiteY9" fmla="*/ 77283 h 3213261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10211 h 3146189"/>
                <a:gd name="connsiteX1" fmla="*/ 1481311 w 1577004"/>
                <a:gd name="connsiteY1" fmla="*/ 847839 h 3146189"/>
                <a:gd name="connsiteX2" fmla="*/ 1577004 w 1577004"/>
                <a:gd name="connsiteY2" fmla="*/ 3146189 h 3146189"/>
                <a:gd name="connsiteX3" fmla="*/ 1577004 w 1577004"/>
                <a:gd name="connsiteY3" fmla="*/ 3146189 h 3146189"/>
                <a:gd name="connsiteX4" fmla="*/ 965004 w 1577004"/>
                <a:gd name="connsiteY4" fmla="*/ 3146189 h 3146189"/>
                <a:gd name="connsiteX5" fmla="*/ 965004 w 1577004"/>
                <a:gd name="connsiteY5" fmla="*/ 3146189 h 3146189"/>
                <a:gd name="connsiteX6" fmla="*/ 837413 w 1577004"/>
                <a:gd name="connsiteY6" fmla="*/ 932900 h 3146189"/>
                <a:gd name="connsiteX7" fmla="*/ 251737 w 1577004"/>
                <a:gd name="connsiteY7" fmla="*/ 1324724 h 3146189"/>
                <a:gd name="connsiteX8" fmla="*/ 473561 w 1577004"/>
                <a:gd name="connsiteY8" fmla="*/ 10211 h 3146189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37413 w 1577004"/>
                <a:gd name="connsiteY6" fmla="*/ 1004433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38277 w 1577004"/>
                <a:gd name="connsiteY2" fmla="*/ 960324 h 3217722"/>
                <a:gd name="connsiteX3" fmla="*/ 1577004 w 1577004"/>
                <a:gd name="connsiteY3" fmla="*/ 3217722 h 3217722"/>
                <a:gd name="connsiteX4" fmla="*/ 1577004 w 1577004"/>
                <a:gd name="connsiteY4" fmla="*/ 3217722 h 3217722"/>
                <a:gd name="connsiteX5" fmla="*/ 965004 w 1577004"/>
                <a:gd name="connsiteY5" fmla="*/ 3217722 h 3217722"/>
                <a:gd name="connsiteX6" fmla="*/ 965004 w 1577004"/>
                <a:gd name="connsiteY6" fmla="*/ 3217722 h 3217722"/>
                <a:gd name="connsiteX7" fmla="*/ 879944 w 1577004"/>
                <a:gd name="connsiteY7" fmla="*/ 1068228 h 3217722"/>
                <a:gd name="connsiteX8" fmla="*/ 251737 w 1577004"/>
                <a:gd name="connsiteY8" fmla="*/ 1396257 h 3217722"/>
                <a:gd name="connsiteX9" fmla="*/ 473561 w 1577004"/>
                <a:gd name="connsiteY9" fmla="*/ 81744 h 3217722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062 h 3144040"/>
                <a:gd name="connsiteX1" fmla="*/ 1538277 w 1577004"/>
                <a:gd name="connsiteY1" fmla="*/ 886642 h 3144040"/>
                <a:gd name="connsiteX2" fmla="*/ 1577004 w 1577004"/>
                <a:gd name="connsiteY2" fmla="*/ 3144040 h 3144040"/>
                <a:gd name="connsiteX3" fmla="*/ 1577004 w 1577004"/>
                <a:gd name="connsiteY3" fmla="*/ 3144040 h 3144040"/>
                <a:gd name="connsiteX4" fmla="*/ 965004 w 1577004"/>
                <a:gd name="connsiteY4" fmla="*/ 3144040 h 3144040"/>
                <a:gd name="connsiteX5" fmla="*/ 965004 w 1577004"/>
                <a:gd name="connsiteY5" fmla="*/ 3144040 h 3144040"/>
                <a:gd name="connsiteX6" fmla="*/ 879944 w 1577004"/>
                <a:gd name="connsiteY6" fmla="*/ 994546 h 3144040"/>
                <a:gd name="connsiteX7" fmla="*/ 251737 w 1577004"/>
                <a:gd name="connsiteY7" fmla="*/ 1322575 h 3144040"/>
                <a:gd name="connsiteX8" fmla="*/ 473561 w 1577004"/>
                <a:gd name="connsiteY8" fmla="*/ 8062 h 3144040"/>
                <a:gd name="connsiteX0" fmla="*/ 473561 w 1577004"/>
                <a:gd name="connsiteY0" fmla="*/ 16144 h 3152122"/>
                <a:gd name="connsiteX1" fmla="*/ 1538277 w 1577004"/>
                <a:gd name="connsiteY1" fmla="*/ 894724 h 3152122"/>
                <a:gd name="connsiteX2" fmla="*/ 1577004 w 1577004"/>
                <a:gd name="connsiteY2" fmla="*/ 3152122 h 3152122"/>
                <a:gd name="connsiteX3" fmla="*/ 1577004 w 1577004"/>
                <a:gd name="connsiteY3" fmla="*/ 3152122 h 3152122"/>
                <a:gd name="connsiteX4" fmla="*/ 965004 w 1577004"/>
                <a:gd name="connsiteY4" fmla="*/ 3152122 h 3152122"/>
                <a:gd name="connsiteX5" fmla="*/ 965004 w 1577004"/>
                <a:gd name="connsiteY5" fmla="*/ 3152122 h 3152122"/>
                <a:gd name="connsiteX6" fmla="*/ 879944 w 1577004"/>
                <a:gd name="connsiteY6" fmla="*/ 1002628 h 3152122"/>
                <a:gd name="connsiteX7" fmla="*/ 251737 w 1577004"/>
                <a:gd name="connsiteY7" fmla="*/ 1330657 h 3152122"/>
                <a:gd name="connsiteX8" fmla="*/ 473561 w 1577004"/>
                <a:gd name="connsiteY8" fmla="*/ 16144 h 3152122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88521 w 1591964"/>
                <a:gd name="connsiteY0" fmla="*/ 30120 h 3166098"/>
                <a:gd name="connsiteX1" fmla="*/ 1553237 w 1591964"/>
                <a:gd name="connsiteY1" fmla="*/ 908700 h 3166098"/>
                <a:gd name="connsiteX2" fmla="*/ 1591964 w 1591964"/>
                <a:gd name="connsiteY2" fmla="*/ 3166098 h 3166098"/>
                <a:gd name="connsiteX3" fmla="*/ 1591964 w 1591964"/>
                <a:gd name="connsiteY3" fmla="*/ 3166098 h 3166098"/>
                <a:gd name="connsiteX4" fmla="*/ 979964 w 1591964"/>
                <a:gd name="connsiteY4" fmla="*/ 3166098 h 3166098"/>
                <a:gd name="connsiteX5" fmla="*/ 979964 w 1591964"/>
                <a:gd name="connsiteY5" fmla="*/ 3166098 h 3166098"/>
                <a:gd name="connsiteX6" fmla="*/ 894904 w 1591964"/>
                <a:gd name="connsiteY6" fmla="*/ 1016604 h 3166098"/>
                <a:gd name="connsiteX7" fmla="*/ 266697 w 1591964"/>
                <a:gd name="connsiteY7" fmla="*/ 1344633 h 3166098"/>
                <a:gd name="connsiteX8" fmla="*/ 488521 w 1591964"/>
                <a:gd name="connsiteY8" fmla="*/ 30120 h 3166098"/>
                <a:gd name="connsiteX0" fmla="*/ 488521 w 1591964"/>
                <a:gd name="connsiteY0" fmla="*/ 9506 h 3145484"/>
                <a:gd name="connsiteX1" fmla="*/ 1553237 w 1591964"/>
                <a:gd name="connsiteY1" fmla="*/ 888086 h 3145484"/>
                <a:gd name="connsiteX2" fmla="*/ 1591964 w 1591964"/>
                <a:gd name="connsiteY2" fmla="*/ 3145484 h 3145484"/>
                <a:gd name="connsiteX3" fmla="*/ 1591964 w 1591964"/>
                <a:gd name="connsiteY3" fmla="*/ 3145484 h 3145484"/>
                <a:gd name="connsiteX4" fmla="*/ 979964 w 1591964"/>
                <a:gd name="connsiteY4" fmla="*/ 3145484 h 3145484"/>
                <a:gd name="connsiteX5" fmla="*/ 979964 w 1591964"/>
                <a:gd name="connsiteY5" fmla="*/ 3145484 h 3145484"/>
                <a:gd name="connsiteX6" fmla="*/ 894904 w 1591964"/>
                <a:gd name="connsiteY6" fmla="*/ 995990 h 3145484"/>
                <a:gd name="connsiteX7" fmla="*/ 266697 w 1591964"/>
                <a:gd name="connsiteY7" fmla="*/ 1324019 h 3145484"/>
                <a:gd name="connsiteX8" fmla="*/ 488521 w 1591964"/>
                <a:gd name="connsiteY8" fmla="*/ 9506 h 3145484"/>
                <a:gd name="connsiteX0" fmla="*/ 496444 w 1599887"/>
                <a:gd name="connsiteY0" fmla="*/ 9506 h 3145484"/>
                <a:gd name="connsiteX1" fmla="*/ 1561160 w 1599887"/>
                <a:gd name="connsiteY1" fmla="*/ 888086 h 3145484"/>
                <a:gd name="connsiteX2" fmla="*/ 1599887 w 1599887"/>
                <a:gd name="connsiteY2" fmla="*/ 3145484 h 3145484"/>
                <a:gd name="connsiteX3" fmla="*/ 1599887 w 1599887"/>
                <a:gd name="connsiteY3" fmla="*/ 3145484 h 3145484"/>
                <a:gd name="connsiteX4" fmla="*/ 987887 w 1599887"/>
                <a:gd name="connsiteY4" fmla="*/ 3145484 h 3145484"/>
                <a:gd name="connsiteX5" fmla="*/ 987887 w 1599887"/>
                <a:gd name="connsiteY5" fmla="*/ 3145484 h 3145484"/>
                <a:gd name="connsiteX6" fmla="*/ 902827 w 1599887"/>
                <a:gd name="connsiteY6" fmla="*/ 995990 h 3145484"/>
                <a:gd name="connsiteX7" fmla="*/ 274620 w 1599887"/>
                <a:gd name="connsiteY7" fmla="*/ 1324019 h 3145484"/>
                <a:gd name="connsiteX8" fmla="*/ 496444 w 1599887"/>
                <a:gd name="connsiteY8" fmla="*/ 9506 h 3145484"/>
                <a:gd name="connsiteX0" fmla="*/ 503267 w 1597185"/>
                <a:gd name="connsiteY0" fmla="*/ 5188 h 3203079"/>
                <a:gd name="connsiteX1" fmla="*/ 1558458 w 1597185"/>
                <a:gd name="connsiteY1" fmla="*/ 945681 h 3203079"/>
                <a:gd name="connsiteX2" fmla="*/ 1597185 w 1597185"/>
                <a:gd name="connsiteY2" fmla="*/ 3203079 h 3203079"/>
                <a:gd name="connsiteX3" fmla="*/ 1597185 w 1597185"/>
                <a:gd name="connsiteY3" fmla="*/ 3203079 h 3203079"/>
                <a:gd name="connsiteX4" fmla="*/ 985185 w 1597185"/>
                <a:gd name="connsiteY4" fmla="*/ 3203079 h 3203079"/>
                <a:gd name="connsiteX5" fmla="*/ 985185 w 1597185"/>
                <a:gd name="connsiteY5" fmla="*/ 3203079 h 3203079"/>
                <a:gd name="connsiteX6" fmla="*/ 900125 w 1597185"/>
                <a:gd name="connsiteY6" fmla="*/ 1053585 h 3203079"/>
                <a:gd name="connsiteX7" fmla="*/ 271918 w 1597185"/>
                <a:gd name="connsiteY7" fmla="*/ 1381614 h 3203079"/>
                <a:gd name="connsiteX8" fmla="*/ 503267 w 1597185"/>
                <a:gd name="connsiteY8" fmla="*/ 5188 h 3203079"/>
                <a:gd name="connsiteX0" fmla="*/ 503267 w 1597185"/>
                <a:gd name="connsiteY0" fmla="*/ 5413 h 3203304"/>
                <a:gd name="connsiteX1" fmla="*/ 1558458 w 1597185"/>
                <a:gd name="connsiteY1" fmla="*/ 945906 h 3203304"/>
                <a:gd name="connsiteX2" fmla="*/ 1597185 w 1597185"/>
                <a:gd name="connsiteY2" fmla="*/ 3203304 h 3203304"/>
                <a:gd name="connsiteX3" fmla="*/ 1597185 w 1597185"/>
                <a:gd name="connsiteY3" fmla="*/ 3203304 h 3203304"/>
                <a:gd name="connsiteX4" fmla="*/ 985185 w 1597185"/>
                <a:gd name="connsiteY4" fmla="*/ 3203304 h 3203304"/>
                <a:gd name="connsiteX5" fmla="*/ 985185 w 1597185"/>
                <a:gd name="connsiteY5" fmla="*/ 3203304 h 3203304"/>
                <a:gd name="connsiteX6" fmla="*/ 900125 w 1597185"/>
                <a:gd name="connsiteY6" fmla="*/ 1053810 h 3203304"/>
                <a:gd name="connsiteX7" fmla="*/ 271918 w 1597185"/>
                <a:gd name="connsiteY7" fmla="*/ 1381839 h 3203304"/>
                <a:gd name="connsiteX8" fmla="*/ 503267 w 1597185"/>
                <a:gd name="connsiteY8" fmla="*/ 5413 h 3203304"/>
                <a:gd name="connsiteX0" fmla="*/ 644333 w 1552513"/>
                <a:gd name="connsiteY0" fmla="*/ 4742 h 3216920"/>
                <a:gd name="connsiteX1" fmla="*/ 1513786 w 1552513"/>
                <a:gd name="connsiteY1" fmla="*/ 959522 h 3216920"/>
                <a:gd name="connsiteX2" fmla="*/ 1552513 w 1552513"/>
                <a:gd name="connsiteY2" fmla="*/ 3216920 h 3216920"/>
                <a:gd name="connsiteX3" fmla="*/ 1552513 w 1552513"/>
                <a:gd name="connsiteY3" fmla="*/ 3216920 h 3216920"/>
                <a:gd name="connsiteX4" fmla="*/ 940513 w 1552513"/>
                <a:gd name="connsiteY4" fmla="*/ 3216920 h 3216920"/>
                <a:gd name="connsiteX5" fmla="*/ 940513 w 1552513"/>
                <a:gd name="connsiteY5" fmla="*/ 3216920 h 3216920"/>
                <a:gd name="connsiteX6" fmla="*/ 855453 w 1552513"/>
                <a:gd name="connsiteY6" fmla="*/ 1067426 h 3216920"/>
                <a:gd name="connsiteX7" fmla="*/ 227246 w 1552513"/>
                <a:gd name="connsiteY7" fmla="*/ 1395455 h 3216920"/>
                <a:gd name="connsiteX8" fmla="*/ 644333 w 1552513"/>
                <a:gd name="connsiteY8" fmla="*/ 4742 h 3216920"/>
                <a:gd name="connsiteX0" fmla="*/ 693588 w 1601768"/>
                <a:gd name="connsiteY0" fmla="*/ 4742 h 3216920"/>
                <a:gd name="connsiteX1" fmla="*/ 1563041 w 1601768"/>
                <a:gd name="connsiteY1" fmla="*/ 959522 h 3216920"/>
                <a:gd name="connsiteX2" fmla="*/ 1601768 w 1601768"/>
                <a:gd name="connsiteY2" fmla="*/ 3216920 h 3216920"/>
                <a:gd name="connsiteX3" fmla="*/ 1601768 w 1601768"/>
                <a:gd name="connsiteY3" fmla="*/ 3216920 h 3216920"/>
                <a:gd name="connsiteX4" fmla="*/ 989768 w 1601768"/>
                <a:gd name="connsiteY4" fmla="*/ 3216920 h 3216920"/>
                <a:gd name="connsiteX5" fmla="*/ 989768 w 1601768"/>
                <a:gd name="connsiteY5" fmla="*/ 3216920 h 3216920"/>
                <a:gd name="connsiteX6" fmla="*/ 904708 w 1601768"/>
                <a:gd name="connsiteY6" fmla="*/ 1067426 h 3216920"/>
                <a:gd name="connsiteX7" fmla="*/ 276501 w 1601768"/>
                <a:gd name="connsiteY7" fmla="*/ 1395455 h 3216920"/>
                <a:gd name="connsiteX8" fmla="*/ 693588 w 1601768"/>
                <a:gd name="connsiteY8" fmla="*/ 4742 h 3216920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119 h 3212297"/>
                <a:gd name="connsiteX1" fmla="*/ 1563041 w 1601768"/>
                <a:gd name="connsiteY1" fmla="*/ 954899 h 3212297"/>
                <a:gd name="connsiteX2" fmla="*/ 1601768 w 1601768"/>
                <a:gd name="connsiteY2" fmla="*/ 3212297 h 3212297"/>
                <a:gd name="connsiteX3" fmla="*/ 1601768 w 1601768"/>
                <a:gd name="connsiteY3" fmla="*/ 3212297 h 3212297"/>
                <a:gd name="connsiteX4" fmla="*/ 989768 w 1601768"/>
                <a:gd name="connsiteY4" fmla="*/ 3212297 h 3212297"/>
                <a:gd name="connsiteX5" fmla="*/ 989768 w 1601768"/>
                <a:gd name="connsiteY5" fmla="*/ 3212297 h 3212297"/>
                <a:gd name="connsiteX6" fmla="*/ 904708 w 1601768"/>
                <a:gd name="connsiteY6" fmla="*/ 1062803 h 3212297"/>
                <a:gd name="connsiteX7" fmla="*/ 276501 w 1601768"/>
                <a:gd name="connsiteY7" fmla="*/ 1390832 h 3212297"/>
                <a:gd name="connsiteX8" fmla="*/ 693588 w 1601768"/>
                <a:gd name="connsiteY8" fmla="*/ 119 h 321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768" h="3212297">
                  <a:moveTo>
                    <a:pt x="693588" y="119"/>
                  </a:moveTo>
                  <a:cubicBezTo>
                    <a:pt x="979449" y="3664"/>
                    <a:pt x="1431633" y="-71482"/>
                    <a:pt x="1563041" y="954899"/>
                  </a:cubicBezTo>
                  <a:lnTo>
                    <a:pt x="1601768" y="3212297"/>
                  </a:lnTo>
                  <a:lnTo>
                    <a:pt x="1601768" y="3212297"/>
                  </a:lnTo>
                  <a:lnTo>
                    <a:pt x="989768" y="3212297"/>
                  </a:lnTo>
                  <a:lnTo>
                    <a:pt x="989768" y="3212297"/>
                  </a:lnTo>
                  <a:cubicBezTo>
                    <a:pt x="961415" y="2495799"/>
                    <a:pt x="964958" y="1779301"/>
                    <a:pt x="904708" y="1062803"/>
                  </a:cubicBezTo>
                  <a:cubicBezTo>
                    <a:pt x="781622" y="431278"/>
                    <a:pt x="46520" y="738644"/>
                    <a:pt x="276501" y="1390832"/>
                  </a:cubicBezTo>
                  <a:cubicBezTo>
                    <a:pt x="-283870" y="827698"/>
                    <a:pt x="84955" y="-9337"/>
                    <a:pt x="693588" y="1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26"/>
            </a:p>
          </p:txBody>
        </p:sp>
      </p:grpSp>
      <p:sp>
        <p:nvSpPr>
          <p:cNvPr id="29" name="Frame 1">
            <a:extLst>
              <a:ext uri="{FF2B5EF4-FFF2-40B4-BE49-F238E27FC236}">
                <a16:creationId xmlns:a16="http://schemas.microsoft.com/office/drawing/2014/main" id="{DA5DCBE5-4080-473B-901F-8017F041C88C}"/>
              </a:ext>
            </a:extLst>
          </p:cNvPr>
          <p:cNvSpPr/>
          <p:nvPr/>
        </p:nvSpPr>
        <p:spPr>
          <a:xfrm>
            <a:off x="2594760" y="1923700"/>
            <a:ext cx="735806" cy="994166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 dirty="0">
              <a:solidFill>
                <a:schemeClr val="tx1"/>
              </a:solidFill>
            </a:endParaRPr>
          </a:p>
        </p:txBody>
      </p:sp>
      <p:sp>
        <p:nvSpPr>
          <p:cNvPr id="30" name="Oval 21">
            <a:extLst>
              <a:ext uri="{FF2B5EF4-FFF2-40B4-BE49-F238E27FC236}">
                <a16:creationId xmlns:a16="http://schemas.microsoft.com/office/drawing/2014/main" id="{E077B1D7-2013-4F5A-B26C-4B3A750E7BCE}"/>
              </a:ext>
            </a:extLst>
          </p:cNvPr>
          <p:cNvSpPr/>
          <p:nvPr/>
        </p:nvSpPr>
        <p:spPr>
          <a:xfrm rot="14306008">
            <a:off x="4164656" y="2152594"/>
            <a:ext cx="798306" cy="65798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59C9BD-C5DF-BC97-53C0-B50CF87C805E}"/>
              </a:ext>
            </a:extLst>
          </p:cNvPr>
          <p:cNvSpPr/>
          <p:nvPr/>
        </p:nvSpPr>
        <p:spPr>
          <a:xfrm>
            <a:off x="179512" y="2646199"/>
            <a:ext cx="8364683" cy="885305"/>
          </a:xfrm>
          <a:custGeom>
            <a:avLst/>
            <a:gdLst>
              <a:gd name="connsiteX0" fmla="*/ 0 w 8553796"/>
              <a:gd name="connsiteY0" fmla="*/ 0 h 1155469"/>
              <a:gd name="connsiteX1" fmla="*/ 8553796 w 8553796"/>
              <a:gd name="connsiteY1" fmla="*/ 0 h 1155469"/>
              <a:gd name="connsiteX2" fmla="*/ 8553796 w 8553796"/>
              <a:gd name="connsiteY2" fmla="*/ 1155469 h 1155469"/>
              <a:gd name="connsiteX3" fmla="*/ 0 w 8553796"/>
              <a:gd name="connsiteY3" fmla="*/ 1155469 h 1155469"/>
              <a:gd name="connsiteX4" fmla="*/ 0 w 8553796"/>
              <a:gd name="connsiteY4" fmla="*/ 0 h 1155469"/>
              <a:gd name="connsiteX0" fmla="*/ 2086495 w 8553796"/>
              <a:gd name="connsiteY0" fmla="*/ 0 h 1163781"/>
              <a:gd name="connsiteX1" fmla="*/ 8553796 w 8553796"/>
              <a:gd name="connsiteY1" fmla="*/ 8312 h 1163781"/>
              <a:gd name="connsiteX2" fmla="*/ 8553796 w 8553796"/>
              <a:gd name="connsiteY2" fmla="*/ 1163781 h 1163781"/>
              <a:gd name="connsiteX3" fmla="*/ 0 w 8553796"/>
              <a:gd name="connsiteY3" fmla="*/ 1163781 h 1163781"/>
              <a:gd name="connsiteX4" fmla="*/ 2086495 w 8553796"/>
              <a:gd name="connsiteY4" fmla="*/ 0 h 1163781"/>
              <a:gd name="connsiteX0" fmla="*/ 1064030 w 7531331"/>
              <a:gd name="connsiteY0" fmla="*/ 0 h 1180407"/>
              <a:gd name="connsiteX1" fmla="*/ 7531331 w 7531331"/>
              <a:gd name="connsiteY1" fmla="*/ 8312 h 1180407"/>
              <a:gd name="connsiteX2" fmla="*/ 7531331 w 7531331"/>
              <a:gd name="connsiteY2" fmla="*/ 1163781 h 1180407"/>
              <a:gd name="connsiteX3" fmla="*/ 0 w 7531331"/>
              <a:gd name="connsiteY3" fmla="*/ 1180407 h 1180407"/>
              <a:gd name="connsiteX4" fmla="*/ 1064030 w 7531331"/>
              <a:gd name="connsiteY4" fmla="*/ 0 h 1180407"/>
              <a:gd name="connsiteX0" fmla="*/ 727726 w 7531331"/>
              <a:gd name="connsiteY0" fmla="*/ 0 h 1180407"/>
              <a:gd name="connsiteX1" fmla="*/ 7531331 w 7531331"/>
              <a:gd name="connsiteY1" fmla="*/ 8312 h 1180407"/>
              <a:gd name="connsiteX2" fmla="*/ 7531331 w 7531331"/>
              <a:gd name="connsiteY2" fmla="*/ 1163781 h 1180407"/>
              <a:gd name="connsiteX3" fmla="*/ 0 w 7531331"/>
              <a:gd name="connsiteY3" fmla="*/ 1180407 h 1180407"/>
              <a:gd name="connsiteX4" fmla="*/ 727726 w 7531331"/>
              <a:gd name="connsiteY4" fmla="*/ 0 h 1180407"/>
              <a:gd name="connsiteX0" fmla="*/ 716516 w 7520121"/>
              <a:gd name="connsiteY0" fmla="*/ 0 h 1180407"/>
              <a:gd name="connsiteX1" fmla="*/ 7520121 w 7520121"/>
              <a:gd name="connsiteY1" fmla="*/ 8312 h 1180407"/>
              <a:gd name="connsiteX2" fmla="*/ 7520121 w 7520121"/>
              <a:gd name="connsiteY2" fmla="*/ 1163781 h 1180407"/>
              <a:gd name="connsiteX3" fmla="*/ 0 w 7520121"/>
              <a:gd name="connsiteY3" fmla="*/ 1180407 h 1180407"/>
              <a:gd name="connsiteX4" fmla="*/ 716516 w 7520121"/>
              <a:gd name="connsiteY4" fmla="*/ 0 h 118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20121" h="1180407">
                <a:moveTo>
                  <a:pt x="716516" y="0"/>
                </a:moveTo>
                <a:lnTo>
                  <a:pt x="7520121" y="8312"/>
                </a:lnTo>
                <a:lnTo>
                  <a:pt x="7520121" y="1163781"/>
                </a:lnTo>
                <a:lnTo>
                  <a:pt x="0" y="1180407"/>
                </a:lnTo>
                <a:lnTo>
                  <a:pt x="716516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075293-0D33-FC8B-6A70-2068496E540B}"/>
              </a:ext>
            </a:extLst>
          </p:cNvPr>
          <p:cNvSpPr/>
          <p:nvPr/>
        </p:nvSpPr>
        <p:spPr>
          <a:xfrm>
            <a:off x="5556370" y="2499742"/>
            <a:ext cx="2984337" cy="1024628"/>
          </a:xfrm>
          <a:custGeom>
            <a:avLst/>
            <a:gdLst>
              <a:gd name="connsiteX0" fmla="*/ 0 w 8553796"/>
              <a:gd name="connsiteY0" fmla="*/ 0 h 1155469"/>
              <a:gd name="connsiteX1" fmla="*/ 8553796 w 8553796"/>
              <a:gd name="connsiteY1" fmla="*/ 0 h 1155469"/>
              <a:gd name="connsiteX2" fmla="*/ 8553796 w 8553796"/>
              <a:gd name="connsiteY2" fmla="*/ 1155469 h 1155469"/>
              <a:gd name="connsiteX3" fmla="*/ 0 w 8553796"/>
              <a:gd name="connsiteY3" fmla="*/ 1155469 h 1155469"/>
              <a:gd name="connsiteX4" fmla="*/ 0 w 8553796"/>
              <a:gd name="connsiteY4" fmla="*/ 0 h 1155469"/>
              <a:gd name="connsiteX0" fmla="*/ 2086495 w 8553796"/>
              <a:gd name="connsiteY0" fmla="*/ 0 h 1163781"/>
              <a:gd name="connsiteX1" fmla="*/ 8553796 w 8553796"/>
              <a:gd name="connsiteY1" fmla="*/ 8312 h 1163781"/>
              <a:gd name="connsiteX2" fmla="*/ 8553796 w 8553796"/>
              <a:gd name="connsiteY2" fmla="*/ 1163781 h 1163781"/>
              <a:gd name="connsiteX3" fmla="*/ 0 w 8553796"/>
              <a:gd name="connsiteY3" fmla="*/ 1163781 h 1163781"/>
              <a:gd name="connsiteX4" fmla="*/ 2086495 w 8553796"/>
              <a:gd name="connsiteY4" fmla="*/ 0 h 1163781"/>
              <a:gd name="connsiteX0" fmla="*/ 1064030 w 7531331"/>
              <a:gd name="connsiteY0" fmla="*/ 0 h 1180407"/>
              <a:gd name="connsiteX1" fmla="*/ 7531331 w 7531331"/>
              <a:gd name="connsiteY1" fmla="*/ 8312 h 1180407"/>
              <a:gd name="connsiteX2" fmla="*/ 7531331 w 7531331"/>
              <a:gd name="connsiteY2" fmla="*/ 1163781 h 1180407"/>
              <a:gd name="connsiteX3" fmla="*/ 0 w 7531331"/>
              <a:gd name="connsiteY3" fmla="*/ 1180407 h 1180407"/>
              <a:gd name="connsiteX4" fmla="*/ 1064030 w 7531331"/>
              <a:gd name="connsiteY4" fmla="*/ 0 h 1180407"/>
              <a:gd name="connsiteX0" fmla="*/ 727726 w 7531331"/>
              <a:gd name="connsiteY0" fmla="*/ 0 h 1180407"/>
              <a:gd name="connsiteX1" fmla="*/ 7531331 w 7531331"/>
              <a:gd name="connsiteY1" fmla="*/ 8312 h 1180407"/>
              <a:gd name="connsiteX2" fmla="*/ 7531331 w 7531331"/>
              <a:gd name="connsiteY2" fmla="*/ 1163781 h 1180407"/>
              <a:gd name="connsiteX3" fmla="*/ 0 w 7531331"/>
              <a:gd name="connsiteY3" fmla="*/ 1180407 h 1180407"/>
              <a:gd name="connsiteX4" fmla="*/ 727726 w 7531331"/>
              <a:gd name="connsiteY4" fmla="*/ 0 h 1180407"/>
              <a:gd name="connsiteX0" fmla="*/ 716516 w 7520121"/>
              <a:gd name="connsiteY0" fmla="*/ 0 h 1180407"/>
              <a:gd name="connsiteX1" fmla="*/ 7520121 w 7520121"/>
              <a:gd name="connsiteY1" fmla="*/ 8312 h 1180407"/>
              <a:gd name="connsiteX2" fmla="*/ 7520121 w 7520121"/>
              <a:gd name="connsiteY2" fmla="*/ 1163781 h 1180407"/>
              <a:gd name="connsiteX3" fmla="*/ 0 w 7520121"/>
              <a:gd name="connsiteY3" fmla="*/ 1180407 h 1180407"/>
              <a:gd name="connsiteX4" fmla="*/ 716516 w 7520121"/>
              <a:gd name="connsiteY4" fmla="*/ 0 h 118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20121" h="1180407">
                <a:moveTo>
                  <a:pt x="716516" y="0"/>
                </a:moveTo>
                <a:lnTo>
                  <a:pt x="7520121" y="8312"/>
                </a:lnTo>
                <a:lnTo>
                  <a:pt x="7520121" y="1163781"/>
                </a:lnTo>
                <a:lnTo>
                  <a:pt x="0" y="1180407"/>
                </a:lnTo>
                <a:lnTo>
                  <a:pt x="716516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2C31EF-2B2B-A7EB-CC3C-D2A300D57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619" y="2646200"/>
            <a:ext cx="2698813" cy="75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2607E8-E990-D46B-9B7A-15135CAF0C6E}"/>
              </a:ext>
            </a:extLst>
          </p:cNvPr>
          <p:cNvSpPr txBox="1"/>
          <p:nvPr/>
        </p:nvSpPr>
        <p:spPr>
          <a:xfrm>
            <a:off x="683568" y="-627825"/>
            <a:ext cx="777686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300" b="1" dirty="0">
                <a:solidFill>
                  <a:srgbClr val="C00000"/>
                </a:solidFill>
                <a:latin typeface="Arial Narrow" panose="020B0606020202030204" pitchFamily="34" charset="0"/>
              </a:rPr>
              <a:t>Това беше всичко от нас </a:t>
            </a:r>
            <a:r>
              <a:rPr lang="bg-BG" sz="3300" b="1" dirty="0">
                <a:latin typeface="Arial Narrow" panose="020B0606020202030204" pitchFamily="34" charset="0"/>
                <a:sym typeface="Wingdings" panose="05000000000000000000" pitchFamily="2" charset="2"/>
              </a:rPr>
              <a:t></a:t>
            </a:r>
            <a:endParaRPr lang="bg-BG" sz="33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45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0.00017 0.6879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343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107951" y="735806"/>
            <a:ext cx="8856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77097" y="185934"/>
            <a:ext cx="8110537" cy="6477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defRPr/>
            </a:pPr>
            <a:r>
              <a:rPr lang="bg-BG" sz="2800" b="1" dirty="0">
                <a:solidFill>
                  <a:srgbClr val="0070C0"/>
                </a:solidFill>
                <a:latin typeface="Remissis Sb" panose="020D0704040608020204" pitchFamily="34" charset="0"/>
                <a:ea typeface="+mn-ea"/>
                <a:cs typeface="+mn-cs"/>
              </a:rPr>
              <a:t>Нова наредба за ДИ за провеждане на ДФО</a:t>
            </a:r>
          </a:p>
        </p:txBody>
      </p:sp>
      <p:sp>
        <p:nvSpPr>
          <p:cNvPr id="4103" name="Rectangle 3"/>
          <p:cNvSpPr txBox="1">
            <a:spLocks noChangeArrowheads="1"/>
          </p:cNvSpPr>
          <p:nvPr/>
        </p:nvSpPr>
        <p:spPr bwMode="auto">
          <a:xfrm>
            <a:off x="611560" y="1250225"/>
            <a:ext cx="8110537" cy="3132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bg-BG" altLang="bg-BG" sz="2600" dirty="0"/>
              <a:t>система за управление на електронно базирани оценявания и финални изпитвания</a:t>
            </a:r>
          </a:p>
          <a:p>
            <a:pPr eaLnBrk="1" hangingPunct="1"/>
            <a:r>
              <a:rPr lang="bg-BG" altLang="bg-BG" sz="2600" dirty="0"/>
              <a:t>съхраняване на изпитни данни и студентски работи в електронен архив поне за 5 години</a:t>
            </a:r>
          </a:p>
          <a:p>
            <a:pPr eaLnBrk="1" hangingPunct="1"/>
            <a:r>
              <a:rPr lang="bg-BG" altLang="bg-BG" sz="2600" dirty="0"/>
              <a:t>установяване на опити за плагиатство</a:t>
            </a:r>
          </a:p>
          <a:p>
            <a:pPr eaLnBrk="1" hangingPunct="1"/>
            <a:r>
              <a:rPr lang="bg-BG" altLang="bg-BG" sz="2600" dirty="0"/>
              <a:t>система за идентификация на студентите и контрол на съответните процедури</a:t>
            </a:r>
          </a:p>
          <a:p>
            <a:pPr eaLnBrk="1" hangingPunct="1"/>
            <a:endParaRPr lang="bg-BG" altLang="bg-BG" sz="2600" dirty="0"/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12AEF89D-A698-C6BE-BC57-742842731C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425781"/>
              </p:ext>
            </p:extLst>
          </p:nvPr>
        </p:nvGraphicFramePr>
        <p:xfrm>
          <a:off x="72663" y="69677"/>
          <a:ext cx="790322" cy="778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CorelDRAW" r:id="rId3" imgW="2335662" imgH="2598359" progId="CorelDRAW.Graphic.13">
                  <p:embed/>
                </p:oleObj>
              </mc:Choice>
              <mc:Fallback>
                <p:oleObj name="CorelDRAW" r:id="rId3" imgW="2335662" imgH="2598359" progId="CorelDRAW.Graphic.13">
                  <p:embed/>
                  <p:pic>
                    <p:nvPicPr>
                      <p:cNvPr id="6" name="Object 2">
                        <a:extLst>
                          <a:ext uri="{FF2B5EF4-FFF2-40B4-BE49-F238E27FC236}">
                            <a16:creationId xmlns:a16="http://schemas.microsoft.com/office/drawing/2014/main" id="{0E201637-A79D-97AA-9CEE-EE269862B2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63" y="69677"/>
                        <a:ext cx="790322" cy="7782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CB1EA3F-0ACE-C393-6B45-42C227F87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8064"/>
            <a:ext cx="2627129" cy="67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8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107504" y="1059582"/>
            <a:ext cx="8856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77097" y="185934"/>
            <a:ext cx="8110537" cy="6477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defRPr/>
            </a:pPr>
            <a:r>
              <a:rPr lang="bg-BG" sz="2800" b="1" dirty="0">
                <a:solidFill>
                  <a:srgbClr val="0070C0"/>
                </a:solidFill>
                <a:latin typeface="Remissis Sb" panose="020D0704040608020204" pitchFamily="34" charset="0"/>
                <a:ea typeface="+mn-ea"/>
                <a:cs typeface="+mn-cs"/>
              </a:rPr>
              <a:t>Система за управление на електронно базирани оценявания и финални изпитвания</a:t>
            </a:r>
          </a:p>
        </p:txBody>
      </p:sp>
      <p:sp>
        <p:nvSpPr>
          <p:cNvPr id="4103" name="Rectangle 3"/>
          <p:cNvSpPr txBox="1">
            <a:spLocks noChangeArrowheads="1"/>
          </p:cNvSpPr>
          <p:nvPr/>
        </p:nvSpPr>
        <p:spPr bwMode="auto">
          <a:xfrm>
            <a:off x="611560" y="1250225"/>
            <a:ext cx="8110537" cy="3132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bg-BG" altLang="bg-BG" sz="2600" dirty="0"/>
              <a:t>САМО в </a:t>
            </a:r>
            <a:r>
              <a:rPr lang="en-US" altLang="bg-BG" sz="2600" dirty="0"/>
              <a:t>Moodle! </a:t>
            </a:r>
            <a:endParaRPr lang="bg-BG" altLang="bg-BG" sz="2600" dirty="0"/>
          </a:p>
          <a:p>
            <a:pPr eaLnBrk="1" hangingPunct="1"/>
            <a:r>
              <a:rPr lang="bg-BG" altLang="bg-BG" sz="2600" dirty="0"/>
              <a:t>Изпитните данни и студентски работи се съхраняват до изтриването им. Преподавателите е добре да ги изтриват след 5 години</a:t>
            </a:r>
            <a:r>
              <a:rPr lang="en-US" altLang="bg-BG" sz="2600" dirty="0"/>
              <a:t>. </a:t>
            </a:r>
            <a:endParaRPr lang="bg-BG" altLang="bg-BG" sz="2600" dirty="0"/>
          </a:p>
          <a:p>
            <a:pPr eaLnBrk="1" hangingPunct="1"/>
            <a:r>
              <a:rPr lang="bg-BG" altLang="bg-BG" sz="2600" dirty="0"/>
              <a:t>Може и да се стартира скрипт периодично, който да изтрива по-старите от 5 години</a:t>
            </a: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12AEF89D-A698-C6BE-BC57-742842731C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4340740"/>
              </p:ext>
            </p:extLst>
          </p:nvPr>
        </p:nvGraphicFramePr>
        <p:xfrm>
          <a:off x="72663" y="79354"/>
          <a:ext cx="790322" cy="778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CorelDRAW" r:id="rId3" imgW="2335662" imgH="2598359" progId="CorelDRAW.Graphic.13">
                  <p:embed/>
                </p:oleObj>
              </mc:Choice>
              <mc:Fallback>
                <p:oleObj name="CorelDRAW" r:id="rId3" imgW="2335662" imgH="2598359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12AEF89D-A698-C6BE-BC57-742842731C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63" y="79354"/>
                        <a:ext cx="790322" cy="7782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CB1EA3F-0ACE-C393-6B45-42C227F87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496"/>
            <a:ext cx="2627129" cy="67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12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107504" y="1059582"/>
            <a:ext cx="8856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77097" y="185934"/>
            <a:ext cx="8110537" cy="6477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defRPr/>
            </a:pPr>
            <a:r>
              <a:rPr lang="bg-BG" sz="2800" b="1" dirty="0">
                <a:solidFill>
                  <a:srgbClr val="0070C0"/>
                </a:solidFill>
                <a:latin typeface="Remissis Sb" panose="020D0704040608020204" pitchFamily="34" charset="0"/>
                <a:ea typeface="+mn-ea"/>
                <a:cs typeface="+mn-cs"/>
              </a:rPr>
              <a:t>Въпроси в теста</a:t>
            </a:r>
          </a:p>
        </p:txBody>
      </p:sp>
      <p:sp>
        <p:nvSpPr>
          <p:cNvPr id="4103" name="Rectangle 3"/>
          <p:cNvSpPr txBox="1">
            <a:spLocks noChangeArrowheads="1"/>
          </p:cNvSpPr>
          <p:nvPr/>
        </p:nvSpPr>
        <p:spPr bwMode="auto">
          <a:xfrm>
            <a:off x="611561" y="1250225"/>
            <a:ext cx="4362654" cy="3132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bg-BG" altLang="bg-BG" sz="2600" dirty="0"/>
              <a:t>Ако е необходимо писане на свободен текст или писане на лист и предаване на снимка, то въпросът трябва да е от тип ЕСЕ. </a:t>
            </a: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12AEF89D-A698-C6BE-BC57-742842731C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663" y="79354"/>
          <a:ext cx="790322" cy="778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CorelDRAW" r:id="rId3" imgW="2335662" imgH="2598359" progId="CorelDRAW.Graphic.13">
                  <p:embed/>
                </p:oleObj>
              </mc:Choice>
              <mc:Fallback>
                <p:oleObj name="CorelDRAW" r:id="rId3" imgW="2335662" imgH="2598359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12AEF89D-A698-C6BE-BC57-742842731C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63" y="79354"/>
                        <a:ext cx="790322" cy="7782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CB1EA3F-0ACE-C393-6B45-42C227F87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496"/>
            <a:ext cx="2627129" cy="67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E879CE-45E3-480E-A607-8A090D63F6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4214" y="0"/>
            <a:ext cx="4165046" cy="514350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D9BED7E-722B-452A-8EE6-4654A124CD60}"/>
              </a:ext>
            </a:extLst>
          </p:cNvPr>
          <p:cNvCxnSpPr>
            <a:cxnSpLocks/>
          </p:cNvCxnSpPr>
          <p:nvPr/>
        </p:nvCxnSpPr>
        <p:spPr>
          <a:xfrm flipH="1">
            <a:off x="5868144" y="3003798"/>
            <a:ext cx="576064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75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143668" y="870446"/>
            <a:ext cx="8856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77097" y="185934"/>
            <a:ext cx="8110537" cy="6477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defRPr/>
            </a:pPr>
            <a:r>
              <a:rPr lang="bg-BG" sz="2800" b="1" dirty="0">
                <a:solidFill>
                  <a:srgbClr val="0070C0"/>
                </a:solidFill>
                <a:latin typeface="Remissis Sb" panose="020D0704040608020204" pitchFamily="34" charset="0"/>
                <a:ea typeface="+mn-ea"/>
                <a:cs typeface="+mn-cs"/>
              </a:rPr>
              <a:t>Въпрос от тип Есе</a:t>
            </a:r>
          </a:p>
        </p:txBody>
      </p:sp>
      <p:sp>
        <p:nvSpPr>
          <p:cNvPr id="4103" name="Rectangle 3"/>
          <p:cNvSpPr txBox="1">
            <a:spLocks noChangeArrowheads="1"/>
          </p:cNvSpPr>
          <p:nvPr/>
        </p:nvSpPr>
        <p:spPr bwMode="auto">
          <a:xfrm>
            <a:off x="611561" y="1250225"/>
            <a:ext cx="4362654" cy="3132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bg-BG" altLang="bg-BG" sz="2600" dirty="0"/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12AEF89D-A698-C6BE-BC57-742842731C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663" y="79354"/>
          <a:ext cx="790322" cy="778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CorelDRAW" r:id="rId3" imgW="2335662" imgH="2598359" progId="CorelDRAW.Graphic.13">
                  <p:embed/>
                </p:oleObj>
              </mc:Choice>
              <mc:Fallback>
                <p:oleObj name="CorelDRAW" r:id="rId3" imgW="2335662" imgH="2598359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12AEF89D-A698-C6BE-BC57-742842731C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63" y="79354"/>
                        <a:ext cx="790322" cy="7782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CB1EA3F-0ACE-C393-6B45-42C227F87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496"/>
            <a:ext cx="2627129" cy="67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5F9924-7AAA-49E9-B247-5F0E0AE157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9712" y="894597"/>
            <a:ext cx="6554791" cy="424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74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107951" y="735806"/>
            <a:ext cx="8856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77097" y="185934"/>
            <a:ext cx="8110537" cy="6477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defRPr/>
            </a:pPr>
            <a:r>
              <a:rPr lang="bg-BG" sz="2800" b="1" dirty="0">
                <a:solidFill>
                  <a:srgbClr val="0070C0"/>
                </a:solidFill>
                <a:latin typeface="Remissis Sb" panose="020D0704040608020204" pitchFamily="34" charset="0"/>
                <a:ea typeface="+mn-ea"/>
                <a:cs typeface="+mn-cs"/>
              </a:rPr>
              <a:t>Установяване на опити за плагиатство</a:t>
            </a:r>
          </a:p>
        </p:txBody>
      </p:sp>
      <p:sp>
        <p:nvSpPr>
          <p:cNvPr id="4103" name="Rectangle 3"/>
          <p:cNvSpPr txBox="1">
            <a:spLocks noChangeArrowheads="1"/>
          </p:cNvSpPr>
          <p:nvPr/>
        </p:nvSpPr>
        <p:spPr bwMode="auto">
          <a:xfrm>
            <a:off x="611560" y="1250225"/>
            <a:ext cx="8110537" cy="3132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bg-BG" sz="2600" dirty="0" err="1"/>
              <a:t>StrikePlagiarism</a:t>
            </a:r>
            <a:r>
              <a:rPr lang="en-US" altLang="bg-BG" sz="2600" dirty="0"/>
              <a:t>: </a:t>
            </a:r>
            <a:r>
              <a:rPr lang="bg-BG" altLang="bg-BG" sz="2600" dirty="0"/>
              <a:t>при нужда от регистрация се обаждайте</a:t>
            </a:r>
          </a:p>
          <a:p>
            <a:pPr eaLnBrk="1" hangingPunct="1"/>
            <a:r>
              <a:rPr lang="bg-BG" altLang="bg-BG" sz="2600" dirty="0"/>
              <a:t>При предаване на задание (курсова работа) в момента настройките са такива, че работата на студента автоматично се изпраща към сайта </a:t>
            </a:r>
            <a:r>
              <a:rPr lang="en-US" altLang="bg-BG" sz="2600" dirty="0" err="1"/>
              <a:t>StrikePlagiarism</a:t>
            </a:r>
            <a:r>
              <a:rPr lang="bg-BG" altLang="bg-BG" sz="2600" dirty="0"/>
              <a:t>.</a:t>
            </a:r>
            <a:r>
              <a:rPr lang="en-US" altLang="bg-BG" sz="2600" dirty="0"/>
              <a:t>com </a:t>
            </a:r>
            <a:r>
              <a:rPr lang="bg-BG" altLang="bg-BG" sz="2600" dirty="0"/>
              <a:t>за проверка</a:t>
            </a:r>
          </a:p>
          <a:p>
            <a:pPr eaLnBrk="1" hangingPunct="1"/>
            <a:endParaRPr lang="bg-BG" altLang="bg-BG" sz="2600" dirty="0"/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12AEF89D-A698-C6BE-BC57-742842731C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663" y="69677"/>
          <a:ext cx="790322" cy="778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CorelDRAW" r:id="rId3" imgW="2335662" imgH="2598359" progId="CorelDRAW.Graphic.13">
                  <p:embed/>
                </p:oleObj>
              </mc:Choice>
              <mc:Fallback>
                <p:oleObj name="CorelDRAW" r:id="rId3" imgW="2335662" imgH="2598359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12AEF89D-A698-C6BE-BC57-742842731C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63" y="69677"/>
                        <a:ext cx="790322" cy="7782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CB1EA3F-0ACE-C393-6B45-42C227F87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8064"/>
            <a:ext cx="2627129" cy="67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62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107951" y="735806"/>
            <a:ext cx="8856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77097" y="185934"/>
            <a:ext cx="8110537" cy="6477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defRPr/>
            </a:pPr>
            <a:r>
              <a:rPr lang="bg-BG" sz="2800" b="1" dirty="0">
                <a:solidFill>
                  <a:srgbClr val="0070C0"/>
                </a:solidFill>
                <a:latin typeface="Remissis Sb" panose="020D0704040608020204" pitchFamily="34" charset="0"/>
                <a:ea typeface="+mn-ea"/>
                <a:cs typeface="+mn-cs"/>
              </a:rPr>
              <a:t>Проверка за плагиатство</a:t>
            </a:r>
          </a:p>
        </p:txBody>
      </p:sp>
      <p:sp>
        <p:nvSpPr>
          <p:cNvPr id="4103" name="Rectangle 3"/>
          <p:cNvSpPr txBox="1">
            <a:spLocks noChangeArrowheads="1"/>
          </p:cNvSpPr>
          <p:nvPr/>
        </p:nvSpPr>
        <p:spPr bwMode="auto">
          <a:xfrm>
            <a:off x="611560" y="1250225"/>
            <a:ext cx="8110537" cy="3132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bg-BG" altLang="bg-BG" sz="2600" dirty="0"/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12AEF89D-A698-C6BE-BC57-742842731C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663" y="69677"/>
          <a:ext cx="790322" cy="778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CorelDRAW" r:id="rId3" imgW="2335662" imgH="2598359" progId="CorelDRAW.Graphic.13">
                  <p:embed/>
                </p:oleObj>
              </mc:Choice>
              <mc:Fallback>
                <p:oleObj name="CorelDRAW" r:id="rId3" imgW="2335662" imgH="2598359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12AEF89D-A698-C6BE-BC57-742842731C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63" y="69677"/>
                        <a:ext cx="790322" cy="7782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CB1EA3F-0ACE-C393-6B45-42C227F87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8064"/>
            <a:ext cx="2627129" cy="67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9B4405-72F3-4A16-BEF8-4C5BBF8E76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2319" y="0"/>
            <a:ext cx="4596407" cy="51435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57A2988-E648-425C-BCDA-A2E6E6D3ABB7}"/>
              </a:ext>
            </a:extLst>
          </p:cNvPr>
          <p:cNvCxnSpPr>
            <a:cxnSpLocks/>
          </p:cNvCxnSpPr>
          <p:nvPr/>
        </p:nvCxnSpPr>
        <p:spPr>
          <a:xfrm flipH="1">
            <a:off x="6732240" y="411510"/>
            <a:ext cx="576064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58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143668" y="1059582"/>
            <a:ext cx="8856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77097" y="185934"/>
            <a:ext cx="8110537" cy="6477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defRPr/>
            </a:pPr>
            <a:r>
              <a:rPr lang="bg-BG" sz="2800" b="1" dirty="0">
                <a:solidFill>
                  <a:srgbClr val="0070C0"/>
                </a:solidFill>
                <a:latin typeface="Remissis Sb" panose="020D0704040608020204" pitchFamily="34" charset="0"/>
                <a:ea typeface="+mn-ea"/>
                <a:cs typeface="+mn-cs"/>
              </a:rPr>
              <a:t>Система за идентификация на студентите и контрол на съответните процедури</a:t>
            </a:r>
          </a:p>
        </p:txBody>
      </p:sp>
      <p:sp>
        <p:nvSpPr>
          <p:cNvPr id="4103" name="Rectangle 3"/>
          <p:cNvSpPr txBox="1">
            <a:spLocks noChangeArrowheads="1"/>
          </p:cNvSpPr>
          <p:nvPr/>
        </p:nvSpPr>
        <p:spPr bwMode="auto">
          <a:xfrm>
            <a:off x="611560" y="1250224"/>
            <a:ext cx="8110537" cy="348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bg-BG" altLang="bg-BG" sz="2600" dirty="0"/>
              <a:t>Необходима е снимка на студента. Ние събираме снимки и те се дигитализират и съхраняват в БД</a:t>
            </a:r>
          </a:p>
          <a:p>
            <a:pPr eaLnBrk="1" hangingPunct="1"/>
            <a:r>
              <a:rPr lang="bg-BG" altLang="bg-BG" sz="2600" dirty="0"/>
              <a:t>ЦИКО работи по допълнителен модул към системата за електронни протоколи, в който преподавателят ще вижда снимка на студентите от неговите протоколи. </a:t>
            </a:r>
          </a:p>
          <a:p>
            <a:pPr eaLnBrk="1" hangingPunct="1"/>
            <a:r>
              <a:rPr lang="bg-BG" altLang="bg-BG" sz="2600" dirty="0"/>
              <a:t>Втори вариант: задание за предаване на снимка на студентска книжка.</a:t>
            </a:r>
          </a:p>
          <a:p>
            <a:pPr eaLnBrk="1" hangingPunct="1"/>
            <a:endParaRPr lang="bg-BG" altLang="bg-BG" sz="2600" dirty="0"/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12AEF89D-A698-C6BE-BC57-742842731C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663" y="69677"/>
          <a:ext cx="790322" cy="778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CorelDRAW" r:id="rId3" imgW="2335662" imgH="2598359" progId="CorelDRAW.Graphic.13">
                  <p:embed/>
                </p:oleObj>
              </mc:Choice>
              <mc:Fallback>
                <p:oleObj name="CorelDRAW" r:id="rId3" imgW="2335662" imgH="2598359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12AEF89D-A698-C6BE-BC57-742842731C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63" y="69677"/>
                        <a:ext cx="790322" cy="7782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CB1EA3F-0ACE-C393-6B45-42C227F87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8064"/>
            <a:ext cx="2627129" cy="67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11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7CEFFE38AD51048A97A32888D0DAC85" ma:contentTypeVersion="0" ma:contentTypeDescription="Създаване на нов документ" ma:contentTypeScope="" ma:versionID="0c729a07457a88e4c65061cb197326f3">
  <xsd:schema xmlns:xsd="http://www.w3.org/2001/XMLSchema" xmlns:xs="http://www.w3.org/2001/XMLSchema" xmlns:p="http://schemas.microsoft.com/office/2006/metadata/properties" xmlns:ns2="9d6ad5c7-be68-46e6-ab49-b500bbb50b2b" targetNamespace="http://schemas.microsoft.com/office/2006/metadata/properties" ma:root="true" ma:fieldsID="cf90045d38714a28fb77357f8234a5a3" ns2:_="">
    <xsd:import namespace="9d6ad5c7-be68-46e6-ab49-b500bbb50b2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6ad5c7-be68-46e6-ab49-b500bbb50b2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Стойност на ИД на документ" ma:description="Стойността на ИД на документ, присвоен на този елемент." ma:internalName="_dlc_DocId" ma:readOnly="true">
      <xsd:simpleType>
        <xsd:restriction base="dms:Text"/>
      </xsd:simpleType>
    </xsd:element>
    <xsd:element name="_dlc_DocIdUrl" ma:index="9" nillable="true" ma:displayName="ИД на документ" ma:description="Постоянна връзка към този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ъдържание"/>
        <xsd:element ref="dc:title" minOccurs="0" maxOccurs="1" ma:index="4" ma:displayName="Заглав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d6ad5c7-be68-46e6-ab49-b500bbb50b2b">YYXQ4VZN6D2K-1005247334-20</_dlc_DocId>
    <_dlc_DocIdUrl xmlns="9d6ad5c7-be68-46e6-ab49-b500bbb50b2b">
      <Url>https://www.uni-ruse.bg/Centers/TSDO/_layouts/15/DocIdRedir.aspx?ID=YYXQ4VZN6D2K-1005247334-20</Url>
      <Description>YYXQ4VZN6D2K-1005247334-20</Description>
    </_dlc_DocIdUrl>
  </documentManagement>
</p:properties>
</file>

<file path=customXml/itemProps1.xml><?xml version="1.0" encoding="utf-8"?>
<ds:datastoreItem xmlns:ds="http://schemas.openxmlformats.org/officeDocument/2006/customXml" ds:itemID="{1E215CB1-23FB-468E-BCD0-9859B4D3A55F}"/>
</file>

<file path=customXml/itemProps2.xml><?xml version="1.0" encoding="utf-8"?>
<ds:datastoreItem xmlns:ds="http://schemas.openxmlformats.org/officeDocument/2006/customXml" ds:itemID="{181D0328-EEB1-4DC0-BA3F-811B953A3DC5}"/>
</file>

<file path=customXml/itemProps3.xml><?xml version="1.0" encoding="utf-8"?>
<ds:datastoreItem xmlns:ds="http://schemas.openxmlformats.org/officeDocument/2006/customXml" ds:itemID="{741EF8BF-5CAD-4275-9FC9-93184DD5102E}"/>
</file>

<file path=customXml/itemProps4.xml><?xml version="1.0" encoding="utf-8"?>
<ds:datastoreItem xmlns:ds="http://schemas.openxmlformats.org/officeDocument/2006/customXml" ds:itemID="{92304AE1-C29A-40F0-896B-652506167056}"/>
</file>

<file path=docProps/app.xml><?xml version="1.0" encoding="utf-8"?>
<Properties xmlns="http://schemas.openxmlformats.org/officeDocument/2006/extended-properties" xmlns:vt="http://schemas.openxmlformats.org/officeDocument/2006/docPropsVTypes">
  <TotalTime>7725</TotalTime>
  <Words>517</Words>
  <Application>Microsoft Office PowerPoint</Application>
  <PresentationFormat>On-screen Show (16:9)</PresentationFormat>
  <Paragraphs>54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Arial Narrow</vt:lpstr>
      <vt:lpstr>Calibri</vt:lpstr>
      <vt:lpstr>Remissis Sb</vt:lpstr>
      <vt:lpstr>Soul Papa</vt:lpstr>
      <vt:lpstr>Office тема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ПЛАТФОРМА проф. Велизара Пенчева  кандидат за ректор,  МАНДАТ 2016-2020  ПОСТИЖЕНИЯ  И РАЗВИТИЕ</dc:title>
  <dc:creator>Velizara</dc:creator>
  <cp:lastModifiedBy>Administrator</cp:lastModifiedBy>
  <cp:revision>586</cp:revision>
  <cp:lastPrinted>2016-01-11T07:05:55Z</cp:lastPrinted>
  <dcterms:created xsi:type="dcterms:W3CDTF">2016-01-06T03:22:39Z</dcterms:created>
  <dcterms:modified xsi:type="dcterms:W3CDTF">2024-12-16T08:43:34Z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334d9c7e-7dd5-42a0-b7e6-1cd672bf73ca</vt:lpwstr>
  </property>
  <property fmtid="{D5CDD505-2E9C-101B-9397-08002B2CF9AE}" pid="3" name="ContentTypeId">
    <vt:lpwstr>0x01010087CEFFE38AD51048A97A32888D0DAC85</vt:lpwstr>
  </property>
</Properties>
</file>